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officeDocument" Target="ppt/presentation.xml"></Relationship><Relationship Id="rId2" Type="http://schemas.openxmlformats.org/package/2006/relationships/metadata/core-properties" Target="docProps/core.xml"></Relationship><Relationship Id="rId3" Type="http://schemas.openxmlformats.org/officeDocument/2006/relationships/extended-properties" Target="docProps/app.xml"></Relationship></Relationships>
</file>

<file path=ppt/presentation.xml><?xml version="1.0" encoding="utf-8"?>
<p:presentation xmlns:a="http://schemas.openxmlformats.org/drawingml/2006/main" xmlns:r="http://schemas.openxmlformats.org/officeDocument/2006/relationships" xmlns:p="http://schemas.openxmlformats.org/presentationml/2006/main" xmlns:p14="http://schemas.microsoft.com/office/powerpoint/2010/main" saveSubsetFonts="1">
  <p:sldMasterIdLst>
    <p:sldMasterId id="2147483656" r:id="rId8"/>
  </p:sldMasterIdLst>
  <p:notesMasterIdLst>
    <p:notesMasterId r:id="rId10"/>
  </p:notesMasterIdLst>
  <p:sldIdLst>
    <p:sldId id="256" r:id="rId12"/>
    <p:sldId id="308" r:id="rId13"/>
    <p:sldId id="300" r:id="rId14"/>
    <p:sldId id="285" r:id="rId15"/>
    <p:sldId id="294" r:id="rId16"/>
    <p:sldId id="296" r:id="rId17"/>
    <p:sldId id="280" r:id="rId18"/>
    <p:sldId id="288" r:id="rId19"/>
    <p:sldId id="281" r:id="rId20"/>
    <p:sldId id="289" r:id="rId21"/>
    <p:sldId id="283" r:id="rId22"/>
    <p:sldId id="291" r:id="rId23"/>
    <p:sldId id="284" r:id="rId24"/>
    <p:sldId id="292" r:id="rId25"/>
    <p:sldId id="297" r:id="rId26"/>
    <p:sldId id="298" r:id="rId27"/>
    <p:sldId id="305" r:id="rId28"/>
    <p:sldId id="306" r:id="rId29"/>
    <p:sldId id="307" r:id="rId30"/>
    <p:sldId id="299" r:id="rId31"/>
    <p:sldId id="259" r:id="rId32"/>
    <p:sldId id="272" r:id="rId33"/>
    <p:sldId id="260" r:id="rId34"/>
    <p:sldId id="261" r:id="rId35"/>
    <p:sldId id="262" r:id="rId36"/>
    <p:sldId id="263" r:id="rId37"/>
    <p:sldId id="264" r:id="rId38"/>
    <p:sldId id="265" r:id="rId39"/>
    <p:sldId id="266" r:id="rId40"/>
    <p:sldId id="267" r:id="rId41"/>
    <p:sldId id="268" r:id="rId42"/>
    <p:sldId id="269" r:id="rId43"/>
    <p:sldId id="278" r:id="rId44"/>
    <p:sldId id="270" r:id="rId45"/>
    <p:sldId id="303" r:id="rId46"/>
    <p:sldId id="304" r:id="rId4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1pPr>
    <a:lvl2pPr marL="0" marR="0" indent="228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2pPr>
    <a:lvl3pPr marL="0" marR="0" indent="457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3pPr>
    <a:lvl4pPr marL="0" marR="0" indent="685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4pPr>
    <a:lvl5pPr marL="0" marR="0" indent="9144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5pPr>
    <a:lvl6pPr marL="0" marR="0" indent="11430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6pPr>
    <a:lvl7pPr marL="0" marR="0" indent="1371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7pPr>
    <a:lvl8pPr marL="0" marR="0" indent="1600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8pPr>
    <a:lvl9pPr marL="0" marR="0" indent="1828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9pPr>
  </p:defaultTextStyle>
  <p:extLst>
    <p:ext uri="{EFAFB233-063F-42B5-8137-9DF3F51BA10A}">
      <p15:sldGuideLst xmlns:p15="http://schemas.microsoft.com/office/powerpoint/2012/main">
        <p15:guide id="1" orient="horz" pos="4319" userDrawn="0">
          <p15:clr>
            <a:srgbClr val="A4A3A4"/>
          </p15:clr>
        </p15:guide>
        <p15:guide id="2" pos="7679" userDrawn="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000000"/>
        </p14:laserClr>
      </p:ext>
    </p:extLst>
  </p:showPr>
  <p:clrMru>
    <a:srgbClr val="FFFFFF"/>
    <a:srgbClr val="FE7402"/>
  </p:clrMru>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3175" cap="flat">
              <a:solidFill>
                <a:srgbClr val="3797C6"/>
              </a:solidFill>
              <a:prstDash val="solid"/>
              <a:miter lim="400000"/>
            </a:ln>
          </a:top>
          <a:bottom>
            <a:ln w="12700" cap="flat">
              <a:noFill/>
              <a:miter lim="400000"/>
            </a:ln>
          </a:bottom>
          <a:insideH>
            <a:ln w="3175"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3175" cap="flat">
              <a:solidFill>
                <a:srgbClr val="B8B8B8"/>
              </a:solidFill>
              <a:prstDash val="solid"/>
              <a:miter lim="400000"/>
            </a:ln>
          </a:top>
          <a:bottom>
            <a:ln w="3175" cap="flat">
              <a:solidFill>
                <a:srgbClr val="B8B8B8"/>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12700" cap="flat">
              <a:solidFill>
                <a:srgbClr val="606060"/>
              </a:solidFill>
              <a:prstDash val="solid"/>
              <a:miter lim="400000"/>
            </a:ln>
          </a:top>
          <a:bottom>
            <a:ln w="3175" cap="flat">
              <a:solidFill>
                <a:srgbClr val="606060"/>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3175" cap="flat">
              <a:solidFill>
                <a:srgbClr val="5D5D5D"/>
              </a:solidFill>
              <a:custDash>
                <a:ds d="200000" sp="200000"/>
              </a:custDash>
              <a:miter lim="400000"/>
            </a:ln>
          </a:left>
          <a:right>
            <a:ln w="3175" cap="flat">
              <a:solidFill>
                <a:srgbClr val="5D5D5D"/>
              </a:solidFill>
              <a:custDash>
                <a:ds d="200000" sp="200000"/>
              </a:custDash>
              <a:miter lim="400000"/>
            </a:ln>
          </a:right>
          <a:top>
            <a:ln w="3175" cap="flat">
              <a:solidFill>
                <a:srgbClr val="5D5D5D"/>
              </a:solidFill>
              <a:custDash>
                <a:ds d="200000" sp="200000"/>
              </a:custDash>
              <a:miter lim="400000"/>
            </a:ln>
          </a:top>
          <a:bottom>
            <a:ln w="3175" cap="flat">
              <a:solidFill>
                <a:srgbClr val="5D5D5D"/>
              </a:solidFill>
              <a:custDash>
                <a:ds d="200000" sp="200000"/>
              </a:custDash>
              <a:miter lim="400000"/>
            </a:ln>
          </a:bottom>
          <a:insideH>
            <a:ln w="3175" cap="flat">
              <a:solidFill>
                <a:srgbClr val="5D5D5D"/>
              </a:solidFill>
              <a:custDash>
                <a:ds d="200000" sp="200000"/>
              </a:custDash>
              <a:miter lim="400000"/>
            </a:ln>
          </a:insideH>
          <a:insideV>
            <a:ln w="3175"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prstDash val="solid"/>
              <a:miter lim="400000"/>
            </a:ln>
          </a:top>
          <a:bottom>
            <a:ln w="12700" cap="flat">
              <a:noFill/>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12700" cap="flat">
              <a:noFill/>
              <a:miter lim="400000"/>
            </a:ln>
          </a:top>
          <a:bottom>
            <a:ln w="3175" cap="flat">
              <a:solidFill>
                <a:srgbClr val="000000"/>
              </a:solidFill>
              <a:prstDash val="solid"/>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2" autoAdjust="0"/>
    <p:restoredTop sz="94629"/>
  </p:normalViewPr>
  <p:slideViewPr>
    <p:cSldViewPr snapToGrid="0" snapToObjects="1">
      <p:cViewPr varScale="1">
        <p:scale>
          <a:sx n="41" d="100"/>
          <a:sy n="41" d="100"/>
        </p:scale>
        <p:origin x="-629" y="-86"/>
      </p:cViewPr>
      <p:guideLst>
        <p:guide orient="horz" pos="4319"/>
        <p:guide pos="7679"/>
      </p:guideLst>
    </p:cSldViewPr>
  </p:slideViewPr>
  <p:notesTextViewPr>
    <p:cViewPr>
      <p:scale>
        <a:sx n="1" d="1"/>
        <a:sy n="1" d="1"/>
      </p:scale>
      <p:origin x="0" y="0"/>
    </p:cViewPr>
  </p:notesTextViewPr>
  <p:gridSpacing cx="72008" cy="72008"/>
</p:viewPr>
</file>

<file path=ppt/_rels/presentation.xml.rels><?xml version="1.0" encoding="UTF-8"?>
<Relationships xmlns="http://schemas.openxmlformats.org/package/2006/relationships"><Relationship Id="rId1" Type="http://schemas.openxmlformats.org/officeDocument/2006/relationships/tableStyles" Target="tableStyles.xml"></Relationship><Relationship Id="rId8" Type="http://schemas.openxmlformats.org/officeDocument/2006/relationships/slideMaster" Target="slideMasters/slideMaster1.xml"></Relationship><Relationship Id="rId9" Type="http://schemas.openxmlformats.org/officeDocument/2006/relationships/theme" Target="theme/theme1.xml"></Relationship><Relationship Id="rId10" Type="http://schemas.openxmlformats.org/officeDocument/2006/relationships/notesMaster" Target="notesMasters/notesMaster1.xml"></Relationship><Relationship Id="rId12" Type="http://schemas.openxmlformats.org/officeDocument/2006/relationships/slide" Target="slides/slide1.xml"></Relationship><Relationship Id="rId13" Type="http://schemas.openxmlformats.org/officeDocument/2006/relationships/slide" Target="slides/slide2.xml"></Relationship><Relationship Id="rId14" Type="http://schemas.openxmlformats.org/officeDocument/2006/relationships/slide" Target="slides/slide3.xml"></Relationship><Relationship Id="rId15" Type="http://schemas.openxmlformats.org/officeDocument/2006/relationships/slide" Target="slides/slide4.xml"></Relationship><Relationship Id="rId16" Type="http://schemas.openxmlformats.org/officeDocument/2006/relationships/slide" Target="slides/slide5.xml"></Relationship><Relationship Id="rId17" Type="http://schemas.openxmlformats.org/officeDocument/2006/relationships/slide" Target="slides/slide6.xml"></Relationship><Relationship Id="rId18" Type="http://schemas.openxmlformats.org/officeDocument/2006/relationships/slide" Target="slides/slide7.xml"></Relationship><Relationship Id="rId19" Type="http://schemas.openxmlformats.org/officeDocument/2006/relationships/slide" Target="slides/slide8.xml"></Relationship><Relationship Id="rId20" Type="http://schemas.openxmlformats.org/officeDocument/2006/relationships/slide" Target="slides/slide9.xml"></Relationship><Relationship Id="rId21" Type="http://schemas.openxmlformats.org/officeDocument/2006/relationships/slide" Target="slides/slide10.xml"></Relationship><Relationship Id="rId22" Type="http://schemas.openxmlformats.org/officeDocument/2006/relationships/slide" Target="slides/slide11.xml"></Relationship><Relationship Id="rId23" Type="http://schemas.openxmlformats.org/officeDocument/2006/relationships/slide" Target="slides/slide12.xml"></Relationship><Relationship Id="rId24" Type="http://schemas.openxmlformats.org/officeDocument/2006/relationships/slide" Target="slides/slide13.xml"></Relationship><Relationship Id="rId25" Type="http://schemas.openxmlformats.org/officeDocument/2006/relationships/slide" Target="slides/slide14.xml"></Relationship><Relationship Id="rId26" Type="http://schemas.openxmlformats.org/officeDocument/2006/relationships/slide" Target="slides/slide15.xml"></Relationship><Relationship Id="rId27" Type="http://schemas.openxmlformats.org/officeDocument/2006/relationships/slide" Target="slides/slide16.xml"></Relationship><Relationship Id="rId28" Type="http://schemas.openxmlformats.org/officeDocument/2006/relationships/slide" Target="slides/slide17.xml"></Relationship><Relationship Id="rId29" Type="http://schemas.openxmlformats.org/officeDocument/2006/relationships/slide" Target="slides/slide18.xml"></Relationship><Relationship Id="rId30" Type="http://schemas.openxmlformats.org/officeDocument/2006/relationships/slide" Target="slides/slide19.xml"></Relationship><Relationship Id="rId31" Type="http://schemas.openxmlformats.org/officeDocument/2006/relationships/slide" Target="slides/slide20.xml"></Relationship><Relationship Id="rId32" Type="http://schemas.openxmlformats.org/officeDocument/2006/relationships/slide" Target="slides/slide21.xml"></Relationship><Relationship Id="rId33" Type="http://schemas.openxmlformats.org/officeDocument/2006/relationships/slide" Target="slides/slide22.xml"></Relationship><Relationship Id="rId34" Type="http://schemas.openxmlformats.org/officeDocument/2006/relationships/slide" Target="slides/slide23.xml"></Relationship><Relationship Id="rId35" Type="http://schemas.openxmlformats.org/officeDocument/2006/relationships/slide" Target="slides/slide24.xml"></Relationship><Relationship Id="rId36" Type="http://schemas.openxmlformats.org/officeDocument/2006/relationships/slide" Target="slides/slide25.xml"></Relationship><Relationship Id="rId37" Type="http://schemas.openxmlformats.org/officeDocument/2006/relationships/slide" Target="slides/slide26.xml"></Relationship><Relationship Id="rId38" Type="http://schemas.openxmlformats.org/officeDocument/2006/relationships/slide" Target="slides/slide27.xml"></Relationship><Relationship Id="rId39" Type="http://schemas.openxmlformats.org/officeDocument/2006/relationships/slide" Target="slides/slide28.xml"></Relationship><Relationship Id="rId40" Type="http://schemas.openxmlformats.org/officeDocument/2006/relationships/slide" Target="slides/slide29.xml"></Relationship><Relationship Id="rId41" Type="http://schemas.openxmlformats.org/officeDocument/2006/relationships/slide" Target="slides/slide30.xml"></Relationship><Relationship Id="rId42" Type="http://schemas.openxmlformats.org/officeDocument/2006/relationships/slide" Target="slides/slide31.xml"></Relationship><Relationship Id="rId43" Type="http://schemas.openxmlformats.org/officeDocument/2006/relationships/slide" Target="slides/slide32.xml"></Relationship><Relationship Id="rId44" Type="http://schemas.openxmlformats.org/officeDocument/2006/relationships/slide" Target="slides/slide33.xml"></Relationship><Relationship Id="rId45" Type="http://schemas.openxmlformats.org/officeDocument/2006/relationships/slide" Target="slides/slide34.xml"></Relationship><Relationship Id="rId46" Type="http://schemas.openxmlformats.org/officeDocument/2006/relationships/slide" Target="slides/slide35.xml"></Relationship><Relationship Id="rId47" Type="http://schemas.openxmlformats.org/officeDocument/2006/relationships/slide" Target="slides/slide36.xml"></Relationship><Relationship Id="rId48" Type="http://schemas.openxmlformats.org/officeDocument/2006/relationships/viewProps" Target="viewProps.xml"></Relationship><Relationship Id="rId49" Type="http://schemas.openxmlformats.org/officeDocument/2006/relationships/presProps" Target="presProps.xml"></Relationship></Relationships>
</file>

<file path=ppt/charts/_rels/chart1.xml.rels><?xml version="1.0" encoding="UTF-8"?>
<Relationships xmlns="http://schemas.openxmlformats.org/package/2006/relationships"><Relationship Id="rId1" Type="http://schemas.openxmlformats.org/officeDocument/2006/relationships/package" Target="../embeddings/Microsoft_Office_Excel_____1.xlsx"></Relationship></Relationships>
</file>

<file path=ppt/charts/_rels/chart2.xml.rels><?xml version="1.0" encoding="UTF-8"?>
<Relationships xmlns="http://schemas.openxmlformats.org/package/2006/relationships"><Relationship Id="rId1" Type="http://schemas.openxmlformats.org/officeDocument/2006/relationships/package" Target="../embeddings/Microsoft_Office_Excel_____2.xlsx"></Relationship></Relationships>
</file>

<file path=ppt/charts/_rels/chart3.xml.rels><?xml version="1.0" encoding="UTF-8"?>
<Relationships xmlns="http://schemas.openxmlformats.org/package/2006/relationships"><Relationship Id="rId1" Type="http://schemas.openxmlformats.org/officeDocument/2006/relationships/package" Target="../embeddings/Microsoft_Office_Excel_____3.xlsx"></Relationship></Relationships>
</file>

<file path=ppt/charts/_rels/chart4.xml.rels><?xml version="1.0" encoding="UTF-8"?>
<Relationships xmlns="http://schemas.openxmlformats.org/package/2006/relationships"><Relationship Id="rId1" Type="http://schemas.openxmlformats.org/officeDocument/2006/relationships/package" Target="../embeddings/Microsoft_Office_Excel_____4.xlsx"></Relationship></Relationships>
</file>

<file path=ppt/charts/_rels/chart5.xml.rels><?xml version="1.0" encoding="UTF-8"?>
<Relationships xmlns="http://schemas.openxmlformats.org/package/2006/relationships"><Relationship Id="rId1" Type="http://schemas.openxmlformats.org/officeDocument/2006/relationships/package" Target="../embeddings/Microsoft_Office_Excel_____5.xlsx"></Relationship></Relationships>
</file>

<file path=ppt/charts/_rels/chart6.xml.rels><?xml version="1.0" encoding="UTF-8"?>
<Relationships xmlns="http://schemas.openxmlformats.org/package/2006/relationships"><Relationship Id="rId1" Type="http://schemas.openxmlformats.org/officeDocument/2006/relationships/package" Target="../embeddings/Microsoft_Office_Excel_____6.xlsx"></Relationship></Relationships>
</file>

<file path=ppt/charts/_rels/chart7.xml.rels><?xml version="1.0" encoding="UTF-8"?>
<Relationships xmlns="http://schemas.openxmlformats.org/package/2006/relationships"><Relationship Id="rId1" Type="http://schemas.openxmlformats.org/officeDocument/2006/relationships/package" Target="../embeddings/Microsoft_Office_Excel_____7.xlsx"></Relationship></Relationships>
</file>

<file path=ppt/charts/_rels/chart8.xml.rels><?xml version="1.0" encoding="UTF-8"?>
<Relationships xmlns="http://schemas.openxmlformats.org/package/2006/relationships"><Relationship Id="rId1" Type="http://schemas.openxmlformats.org/officeDocument/2006/relationships/package" Target="../embeddings/Microsoft_Office_Excel_____8.xlsx"></Relationship></Relationships>
</file>

<file path=ppt/charts/chart1.xml><?xml version="1.0" encoding="utf-8"?>
<c:chartSpace xmlns:c="http://schemas.openxmlformats.org/drawingml/2006/chart" xmlns:a="http://schemas.openxmlformats.org/drawingml/2006/main" xmlns:r="http://schemas.openxmlformats.org/officeDocument/2006/relationships">
  <c:lang val="ko-KR"/>
  <c:roundedCorners val="0"/>
  <c:style val="18"/>
  <c:chart>
    <c:autoTitleDeleted val="1"/>
    <c:plotArea>
      <c:layout>
        <c:manualLayout>
          <c:layoutTarget val="inner"/>
          <c:xMode val="edge"/>
          <c:yMode val="edge"/>
          <c:x val="0.0050000000000000001"/>
          <c:y val="0.0050000000000000001"/>
          <c:w val="0.98999999999999999"/>
          <c:h val="0.98750000000000004"/>
        </c:manualLayout>
      </c:layout>
      <c:pieChart>
        <c:ser>
          <c:idx val="0"/>
          <c:order val="0"/>
          <c:tx>
            <c:strRef>
              <c:f>Sheet1!$A$2</c:f>
              <c:strCache>
                <c:ptCount val="1"/>
                <c:pt idx="0">
                  <c:v>Region 1</c:v>
                </c:pt>
              </c:strCache>
            </c:strRef>
          </c:tx>
          <c:spPr>
            <a:solidFill>
              <a:srgbClr val="F56C2E">
                <a:alpha val="100000"/>
              </a:srgbClr>
            </a:solidFill>
            <a:ln>
              <a:noFill/>
              <a:round/>
            </a:ln>
          </c:spPr>
          <c:dPt>
            <c:idx val="0"/>
            <c:explosion val="0"/>
            <c:spPr>
              <a:solidFill>
                <a:srgbClr val="F56C2E">
                  <a:alpha val="100000"/>
                </a:srgbClr>
              </a:solidFill>
              <a:ln>
                <a:noFill/>
                <a:round/>
              </a:ln>
            </c:spPr>
          </c:dPt>
          <c:dPt>
            <c:idx val="1"/>
            <c:explosion val="0"/>
            <c:spPr>
              <a:solidFill>
                <a:srgbClr val="EDEEF0">
                  <a:alpha val="100000"/>
                </a:srgbClr>
              </a:solidFill>
              <a:ln>
                <a:noFill/>
                <a:round/>
              </a:ln>
            </c:spPr>
          </c:dPt>
          <c:cat>
            <c:strRef>
              <c:f>Sheet1!$B$1:$C$1</c:f>
              <c:strCache>
                <c:ptCount val="2"/>
                <c:pt idx="0">
                  <c:v>April</c:v>
                </c:pt>
                <c:pt idx="1">
                  <c:v>May</c:v>
                </c:pt>
              </c:strCache>
            </c:strRef>
          </c:cat>
          <c:val>
            <c:numRef>
              <c:f>Sheet1!$B$2:$C$2</c:f>
              <c:numCache>
                <c:formatCode>General</c:formatCode>
                <c:ptCount val="2"/>
                <c:pt idx="0">
                  <c:v>65</c:v>
                </c:pt>
                <c:pt idx="1">
                  <c:v>35</c:v>
                </c:pt>
              </c:numCache>
            </c:numRef>
          </c:val>
        </c:ser>
        <c:firstSliceAng val="0"/>
      </c:pieChart>
      <c:spPr>
        <a:noFill/>
        <a:ln>
          <a:noFill/>
          <a:round/>
        </a:ln>
      </c:spPr>
    </c:plotArea>
    <c:plotVisOnly val="1"/>
    <c:dispBlanksAs val="gap"/>
  </c:chart>
  <c:spPr>
    <a:noFill/>
    <a:ln>
      <a:noFill/>
      <a:round/>
    </a:ln>
  </c:spPr>
  <c:txPr>
    <a:bodyPr/>
    <a:lstStyle/>
    <a:p>
      <a:pPr>
        <a:defRPr sz="900" b="0" i="0" u="none" baseline="0">
          <a:solidFill>
            <a:srgbClr val="ac9006"/>
          </a:solidFill>
          <a:latin typeface="Montserrat-Regular"/>
          <a:ea typeface="Montserrat-Regular"/>
        </a:defRPr>
      </a:pPr>
      <a:endParaRPr lang="ko-KR"/>
    </a:p>
  </c:txPr>
  <c:externalData r:id="rId1">
    <c:autoUpdate val="0"/>
  </c:externalData>
  <c:printSettings>
    <c:headerFooter/>
    <c:pageMargins b="0.75" l="0.7" r="0.7" t="0.75" header="0.3" footer="0.3"/>
    <c:pageSetup/>
  </c:printSettings>
</c:chartSpace>
</file>

<file path=ppt/charts/chart2.xml><?xml version="1.0" encoding="utf-8"?>
<c:chartSpace xmlns:c="http://schemas.openxmlformats.org/drawingml/2006/chart" xmlns:a="http://schemas.openxmlformats.org/drawingml/2006/main" xmlns:r="http://schemas.openxmlformats.org/officeDocument/2006/relationships">
  <c:lang val="ko-KR"/>
  <c:roundedCorners val="0"/>
  <c:style val="18"/>
  <c:chart>
    <c:autoTitleDeleted val="1"/>
    <c:plotArea>
      <c:layout>
        <c:manualLayout>
          <c:layoutTarget val="inner"/>
          <c:xMode val="edge"/>
          <c:yMode val="edge"/>
          <c:x val="0.0050000000000000001"/>
          <c:y val="0.0050000000000000001"/>
          <c:w val="0.98999999999999999"/>
          <c:h val="0.98750000000000004"/>
        </c:manualLayout>
      </c:layout>
      <c:pieChart>
        <c:ser>
          <c:idx val="0"/>
          <c:order val="0"/>
          <c:tx>
            <c:strRef>
              <c:f>Sheet1!$A$2</c:f>
              <c:strCache>
                <c:ptCount val="1"/>
                <c:pt idx="0">
                  <c:v>Region 1</c:v>
                </c:pt>
              </c:strCache>
            </c:strRef>
          </c:tx>
          <c:spPr>
            <a:solidFill>
              <a:srgbClr val="F56C2E">
                <a:alpha val="100000"/>
              </a:srgbClr>
            </a:solidFill>
            <a:ln>
              <a:noFill/>
              <a:round/>
            </a:ln>
          </c:spPr>
          <c:dPt>
            <c:idx val="0"/>
            <c:explosion val="0"/>
            <c:spPr>
              <a:solidFill>
                <a:srgbClr val="F56C2E">
                  <a:alpha val="100000"/>
                </a:srgbClr>
              </a:solidFill>
              <a:ln>
                <a:noFill/>
                <a:round/>
              </a:ln>
            </c:spPr>
          </c:dPt>
          <c:dPt>
            <c:idx val="1"/>
            <c:explosion val="0"/>
            <c:spPr>
              <a:solidFill>
                <a:srgbClr val="EDEEF0">
                  <a:alpha val="100000"/>
                </a:srgbClr>
              </a:solidFill>
              <a:ln>
                <a:noFill/>
                <a:round/>
              </a:ln>
            </c:spPr>
          </c:dPt>
          <c:cat>
            <c:strRef>
              <c:f>Sheet1!$B$1:$C$1</c:f>
              <c:strCache>
                <c:ptCount val="2"/>
                <c:pt idx="0">
                  <c:v>April</c:v>
                </c:pt>
                <c:pt idx="1">
                  <c:v>May</c:v>
                </c:pt>
              </c:strCache>
            </c:strRef>
          </c:cat>
          <c:val>
            <c:numRef>
              <c:f>Sheet1!$B$2:$C$2</c:f>
              <c:numCache>
                <c:formatCode>General</c:formatCode>
                <c:ptCount val="2"/>
                <c:pt idx="0">
                  <c:v>75</c:v>
                </c:pt>
                <c:pt idx="1">
                  <c:v>25</c:v>
                </c:pt>
              </c:numCache>
            </c:numRef>
          </c:val>
        </c:ser>
        <c:firstSliceAng val="0"/>
      </c:pieChart>
      <c:spPr>
        <a:noFill/>
        <a:ln>
          <a:noFill/>
          <a:round/>
        </a:ln>
      </c:spPr>
    </c:plotArea>
    <c:plotVisOnly val="1"/>
    <c:dispBlanksAs val="gap"/>
  </c:chart>
  <c:spPr>
    <a:noFill/>
    <a:ln>
      <a:noFill/>
      <a:round/>
    </a:ln>
  </c:spPr>
  <c:txPr>
    <a:bodyPr/>
    <a:lstStyle/>
    <a:p>
      <a:pPr>
        <a:defRPr sz="900" b="0" i="0" u="none" baseline="0">
          <a:solidFill>
            <a:srgbClr val="ac9006"/>
          </a:solidFill>
          <a:latin typeface="Montserrat-Regular"/>
          <a:ea typeface="Montserrat-Regular"/>
        </a:defRPr>
      </a:pPr>
      <a:endParaRPr lang="ko-KR"/>
    </a:p>
  </c:txPr>
  <c:externalData r:id="rId1">
    <c:autoUpdate val="0"/>
  </c:externalData>
  <c:printSettings>
    <c:headerFooter/>
    <c:pageMargins b="0.75" l="0.7" r="0.7" t="0.75" header="0.3" footer="0.3"/>
    <c:pageSetup/>
  </c:printSettings>
</c:chartSpace>
</file>

<file path=ppt/charts/chart3.xml><?xml version="1.0" encoding="utf-8"?>
<c:chartSpace xmlns:c="http://schemas.openxmlformats.org/drawingml/2006/chart" xmlns:a="http://schemas.openxmlformats.org/drawingml/2006/main" xmlns:r="http://schemas.openxmlformats.org/officeDocument/2006/relationships">
  <c:lang val="ko-KR"/>
  <c:roundedCorners val="0"/>
  <c:style val="18"/>
  <c:chart>
    <c:autoTitleDeleted val="1"/>
    <c:plotArea>
      <c:layout>
        <c:manualLayout>
          <c:layoutTarget val="inner"/>
          <c:xMode val="edge"/>
          <c:yMode val="edge"/>
          <c:x val="0.0050000000000000001"/>
          <c:y val="0.0050000000000000001"/>
          <c:w val="0.98999999999999999"/>
          <c:h val="0.98750000000000004"/>
        </c:manualLayout>
      </c:layout>
      <c:pieChart>
        <c:ser>
          <c:idx val="0"/>
          <c:order val="0"/>
          <c:tx>
            <c:strRef>
              <c:f>Sheet1!$A$2</c:f>
              <c:strCache>
                <c:ptCount val="1"/>
                <c:pt idx="0">
                  <c:v>Region 1</c:v>
                </c:pt>
              </c:strCache>
            </c:strRef>
          </c:tx>
          <c:spPr>
            <a:solidFill>
              <a:srgbClr val="F56C2E">
                <a:alpha val="100000"/>
              </a:srgbClr>
            </a:solidFill>
            <a:ln>
              <a:noFill/>
              <a:round/>
            </a:ln>
          </c:spPr>
          <c:dPt>
            <c:idx val="0"/>
            <c:explosion val="0"/>
            <c:spPr>
              <a:solidFill>
                <a:srgbClr val="F56C2E">
                  <a:alpha val="100000"/>
                </a:srgbClr>
              </a:solidFill>
              <a:ln>
                <a:noFill/>
                <a:round/>
              </a:ln>
            </c:spPr>
          </c:dPt>
          <c:dPt>
            <c:idx val="1"/>
            <c:explosion val="0"/>
            <c:spPr>
              <a:solidFill>
                <a:srgbClr val="EDEEF0">
                  <a:alpha val="100000"/>
                </a:srgbClr>
              </a:solidFill>
              <a:ln>
                <a:noFill/>
                <a:round/>
              </a:ln>
            </c:spPr>
          </c:dPt>
          <c:cat>
            <c:strRef>
              <c:f>Sheet1!$B$1:$C$1</c:f>
              <c:strCache>
                <c:ptCount val="2"/>
                <c:pt idx="0">
                  <c:v>April</c:v>
                </c:pt>
                <c:pt idx="1">
                  <c:v>May</c:v>
                </c:pt>
              </c:strCache>
            </c:strRef>
          </c:cat>
          <c:val>
            <c:numRef>
              <c:f>Sheet1!$B$2:$C$2</c:f>
              <c:numCache>
                <c:formatCode>General</c:formatCode>
                <c:ptCount val="2"/>
                <c:pt idx="0">
                  <c:v>40</c:v>
                </c:pt>
                <c:pt idx="1">
                  <c:v>60</c:v>
                </c:pt>
              </c:numCache>
            </c:numRef>
          </c:val>
        </c:ser>
        <c:firstSliceAng val="0"/>
      </c:pieChart>
      <c:spPr>
        <a:noFill/>
        <a:ln>
          <a:noFill/>
          <a:round/>
        </a:ln>
      </c:spPr>
    </c:plotArea>
    <c:plotVisOnly val="1"/>
    <c:dispBlanksAs val="gap"/>
  </c:chart>
  <c:spPr>
    <a:noFill/>
    <a:ln>
      <a:noFill/>
      <a:round/>
    </a:ln>
  </c:spPr>
  <c:txPr>
    <a:bodyPr/>
    <a:lstStyle/>
    <a:p>
      <a:pPr>
        <a:defRPr sz="900" b="0" i="0" u="none" baseline="0">
          <a:solidFill>
            <a:srgbClr val="ac9006"/>
          </a:solidFill>
          <a:latin typeface="Montserrat-Regular"/>
          <a:ea typeface="Montserrat-Regular"/>
        </a:defRPr>
      </a:pPr>
      <a:endParaRPr lang="ko-KR"/>
    </a:p>
  </c:txPr>
  <c:externalData r:id="rId1">
    <c:autoUpdate val="0"/>
  </c:externalData>
  <c:printSettings>
    <c:headerFooter/>
    <c:pageMargins b="0.75" l="0.7" r="0.7" t="0.75" header="0.3" footer="0.3"/>
    <c:pageSetup/>
  </c:printSettings>
</c:chartSpace>
</file>

<file path=ppt/charts/chart4.xml><?xml version="1.0" encoding="utf-8"?>
<c:chartSpace xmlns:c="http://schemas.openxmlformats.org/drawingml/2006/chart" xmlns:a="http://schemas.openxmlformats.org/drawingml/2006/main" xmlns:r="http://schemas.openxmlformats.org/officeDocument/2006/relationships">
  <c:lang val="ko-KR"/>
  <c:roundedCorners val="0"/>
  <c:style val="18"/>
  <c:chart>
    <c:autoTitleDeleted val="1"/>
    <c:plotArea>
      <c:layout>
        <c:manualLayout>
          <c:layoutTarget val="inner"/>
          <c:xMode val="edge"/>
          <c:yMode val="edge"/>
          <c:x val="0.0050000000000000001"/>
          <c:y val="0.0050000000000000001"/>
          <c:w val="0.98999999999999999"/>
          <c:h val="0.98750000000000004"/>
        </c:manualLayout>
      </c:layout>
      <c:pieChart>
        <c:ser>
          <c:idx val="0"/>
          <c:order val="0"/>
          <c:tx>
            <c:strRef>
              <c:f>Sheet1!$A$2</c:f>
              <c:strCache>
                <c:ptCount val="1"/>
                <c:pt idx="0">
                  <c:v>Region 1</c:v>
                </c:pt>
              </c:strCache>
            </c:strRef>
          </c:tx>
          <c:spPr>
            <a:solidFill>
              <a:srgbClr val="F56C2E">
                <a:alpha val="100000"/>
              </a:srgbClr>
            </a:solidFill>
            <a:ln>
              <a:noFill/>
              <a:round/>
            </a:ln>
          </c:spPr>
          <c:dPt>
            <c:idx val="0"/>
            <c:explosion val="0"/>
            <c:spPr>
              <a:solidFill>
                <a:srgbClr val="F56C2E">
                  <a:alpha val="100000"/>
                </a:srgbClr>
              </a:solidFill>
              <a:ln>
                <a:noFill/>
                <a:round/>
              </a:ln>
            </c:spPr>
          </c:dPt>
          <c:dPt>
            <c:idx val="1"/>
            <c:explosion val="0"/>
            <c:spPr>
              <a:solidFill>
                <a:srgbClr val="EDEEF0">
                  <a:alpha val="100000"/>
                </a:srgbClr>
              </a:solidFill>
              <a:ln>
                <a:noFill/>
                <a:round/>
              </a:ln>
            </c:spPr>
          </c:dPt>
          <c:cat>
            <c:strRef>
              <c:f>Sheet1!$B$1:$C$1</c:f>
              <c:strCache>
                <c:ptCount val="2"/>
                <c:pt idx="0">
                  <c:v>April</c:v>
                </c:pt>
                <c:pt idx="1">
                  <c:v>May</c:v>
                </c:pt>
              </c:strCache>
            </c:strRef>
          </c:cat>
          <c:val>
            <c:numRef>
              <c:f>Sheet1!$B$2:$C$2</c:f>
              <c:numCache>
                <c:formatCode>General</c:formatCode>
                <c:ptCount val="2"/>
                <c:pt idx="0">
                  <c:v>50</c:v>
                </c:pt>
                <c:pt idx="1">
                  <c:v>50</c:v>
                </c:pt>
              </c:numCache>
            </c:numRef>
          </c:val>
        </c:ser>
        <c:firstSliceAng val="0"/>
      </c:pieChart>
      <c:spPr>
        <a:noFill/>
        <a:ln>
          <a:noFill/>
          <a:round/>
        </a:ln>
      </c:spPr>
    </c:plotArea>
    <c:plotVisOnly val="1"/>
    <c:dispBlanksAs val="gap"/>
  </c:chart>
  <c:spPr>
    <a:noFill/>
    <a:ln>
      <a:noFill/>
      <a:round/>
    </a:ln>
  </c:spPr>
  <c:txPr>
    <a:bodyPr/>
    <a:lstStyle/>
    <a:p>
      <a:pPr>
        <a:defRPr sz="900" b="0" i="0" u="none" baseline="0">
          <a:solidFill>
            <a:srgbClr val="ac9006"/>
          </a:solidFill>
          <a:latin typeface="Montserrat-Regular"/>
          <a:ea typeface="Montserrat-Regular"/>
        </a:defRPr>
      </a:pPr>
      <a:endParaRPr lang="ko-KR"/>
    </a:p>
  </c:txPr>
  <c:externalData r:id="rId1">
    <c:autoUpdate val="0"/>
  </c:externalData>
  <c:printSettings>
    <c:headerFooter/>
    <c:pageMargins b="0.75" l="0.7" r="0.7" t="0.75" header="0.3" footer="0.3"/>
    <c:pageSetup/>
  </c:printSettings>
</c:chartSpace>
</file>

<file path=ppt/charts/chart5.xml><?xml version="1.0" encoding="utf-8"?>
<c:chartSpace xmlns:c="http://schemas.openxmlformats.org/drawingml/2006/chart" xmlns:a="http://schemas.openxmlformats.org/drawingml/2006/main" xmlns:r="http://schemas.openxmlformats.org/officeDocument/2006/relationships">
  <c:lang val="ko-KR"/>
  <c:roundedCorners val="0"/>
  <c:style val="18"/>
  <c:chart>
    <c:autoTitleDeleted val="1"/>
    <c:plotArea>
      <c:layout>
        <c:manualLayout>
          <c:layoutTarget val="inner"/>
          <c:xMode val="edge"/>
          <c:yMode val="edge"/>
          <c:x val="0.0050000000000000001"/>
          <c:y val="0.0050000000000000001"/>
          <c:w val="0.98999999999999999"/>
          <c:h val="0.98750000000000004"/>
        </c:manualLayout>
      </c:layout>
      <c:pieChart>
        <c:ser>
          <c:idx val="0"/>
          <c:order val="0"/>
          <c:tx>
            <c:strRef>
              <c:f>Sheet1!$A$2</c:f>
              <c:strCache>
                <c:ptCount val="1"/>
                <c:pt idx="0">
                  <c:v>Region 1</c:v>
                </c:pt>
              </c:strCache>
            </c:strRef>
          </c:tx>
          <c:spPr>
            <a:solidFill>
              <a:srgbClr val="F56C2E">
                <a:alpha val="100000"/>
              </a:srgbClr>
            </a:solidFill>
            <a:ln>
              <a:noFill/>
              <a:round/>
            </a:ln>
          </c:spPr>
          <c:dPt>
            <c:idx val="0"/>
            <c:explosion val="0"/>
            <c:spPr>
              <a:solidFill>
                <a:srgbClr val="F56C2E">
                  <a:alpha val="100000"/>
                </a:srgbClr>
              </a:solidFill>
              <a:ln>
                <a:noFill/>
                <a:round/>
              </a:ln>
            </c:spPr>
          </c:dPt>
          <c:dPt>
            <c:idx val="1"/>
            <c:explosion val="0"/>
            <c:spPr>
              <a:solidFill>
                <a:srgbClr val="E9EAEC">
                  <a:alpha val="100000"/>
                </a:srgbClr>
              </a:solidFill>
              <a:ln>
                <a:noFill/>
                <a:round/>
              </a:ln>
            </c:spPr>
          </c:dPt>
          <c:cat>
            <c:strRef>
              <c:f>Sheet1!$B$1:$C$1</c:f>
              <c:strCache>
                <c:ptCount val="2"/>
                <c:pt idx="0">
                  <c:v>April</c:v>
                </c:pt>
                <c:pt idx="1">
                  <c:v>May</c:v>
                </c:pt>
              </c:strCache>
            </c:strRef>
          </c:cat>
          <c:val>
            <c:numRef>
              <c:f>Sheet1!$B$2:$C$2</c:f>
              <c:numCache>
                <c:formatCode>General</c:formatCode>
                <c:ptCount val="2"/>
                <c:pt idx="0">
                  <c:v>130</c:v>
                </c:pt>
                <c:pt idx="1">
                  <c:v>76</c:v>
                </c:pt>
              </c:numCache>
            </c:numRef>
          </c:val>
        </c:ser>
        <c:firstSliceAng val="0"/>
      </c:pieChart>
      <c:spPr>
        <a:noFill/>
        <a:ln>
          <a:noFill/>
          <a:round/>
        </a:ln>
      </c:spPr>
    </c:plotArea>
    <c:plotVisOnly val="1"/>
    <c:dispBlanksAs val="gap"/>
  </c:chart>
  <c:spPr>
    <a:noFill/>
    <a:ln>
      <a:noFill/>
      <a:round/>
    </a:ln>
  </c:spPr>
  <c:txPr>
    <a:bodyPr/>
    <a:lstStyle/>
    <a:p>
      <a:pPr>
        <a:defRPr sz="900" b="0" i="0" u="none" baseline="0">
          <a:solidFill>
            <a:srgbClr val="ac9006"/>
          </a:solidFill>
          <a:latin typeface="Montserrat-Regular"/>
          <a:ea typeface="Montserrat-Regular"/>
        </a:defRPr>
      </a:pPr>
      <a:endParaRPr lang="ko-KR"/>
    </a:p>
  </c:txPr>
  <c:externalData r:id="rId1">
    <c:autoUpdate val="0"/>
  </c:externalData>
  <c:printSettings>
    <c:headerFooter/>
    <c:pageMargins b="0.75" l="0.7" r="0.7" t="0.75" header="0.3" footer="0.3"/>
    <c:pageSetup/>
  </c:printSettings>
</c:chartSpace>
</file>

<file path=ppt/charts/chart6.xml><?xml version="1.0" encoding="utf-8"?>
<c:chartSpace xmlns:c="http://schemas.openxmlformats.org/drawingml/2006/chart" xmlns:a="http://schemas.openxmlformats.org/drawingml/2006/main" xmlns:r="http://schemas.openxmlformats.org/officeDocument/2006/relationships">
  <c:lang val="ko-KR"/>
  <c:roundedCorners val="0"/>
  <c:style val="18"/>
  <c:chart>
    <c:autoTitleDeleted val="1"/>
    <c:plotArea>
      <c:layout>
        <c:manualLayout>
          <c:layoutTarget val="inner"/>
          <c:xMode val="edge"/>
          <c:yMode val="edge"/>
          <c:x val="0.0050000000000000001"/>
          <c:y val="0.0050000000000000001"/>
          <c:w val="0.98999999999999999"/>
          <c:h val="0.98750000000000004"/>
        </c:manualLayout>
      </c:layout>
      <c:pieChart>
        <c:ser>
          <c:idx val="0"/>
          <c:order val="0"/>
          <c:tx>
            <c:strRef>
              <c:f>Sheet1!$A$2</c:f>
              <c:strCache>
                <c:ptCount val="1"/>
                <c:pt idx="0">
                  <c:v>Region 1</c:v>
                </c:pt>
              </c:strCache>
            </c:strRef>
          </c:tx>
          <c:spPr>
            <a:solidFill>
              <a:srgbClr val="F56C2E">
                <a:alpha val="100000"/>
              </a:srgbClr>
            </a:solidFill>
            <a:ln>
              <a:noFill/>
              <a:round/>
            </a:ln>
          </c:spPr>
          <c:dPt>
            <c:idx val="0"/>
            <c:explosion val="0"/>
            <c:spPr>
              <a:solidFill>
                <a:srgbClr val="F56C2E">
                  <a:alpha val="100000"/>
                </a:srgbClr>
              </a:solidFill>
              <a:ln>
                <a:noFill/>
                <a:round/>
              </a:ln>
            </c:spPr>
          </c:dPt>
          <c:dPt>
            <c:idx val="1"/>
            <c:explosion val="0"/>
            <c:spPr>
              <a:solidFill>
                <a:srgbClr val="E9EAEC">
                  <a:alpha val="100000"/>
                </a:srgbClr>
              </a:solidFill>
              <a:ln>
                <a:noFill/>
                <a:round/>
              </a:ln>
            </c:spPr>
          </c:dPt>
          <c:cat>
            <c:strRef>
              <c:f>Sheet1!$B$1:$C$1</c:f>
              <c:strCache>
                <c:ptCount val="2"/>
                <c:pt idx="0">
                  <c:v>April</c:v>
                </c:pt>
                <c:pt idx="1">
                  <c:v>May</c:v>
                </c:pt>
              </c:strCache>
            </c:strRef>
          </c:cat>
          <c:val>
            <c:numRef>
              <c:f>Sheet1!$B$2:$C$2</c:f>
              <c:numCache>
                <c:formatCode>General</c:formatCode>
                <c:ptCount val="2"/>
                <c:pt idx="0">
                  <c:v>91</c:v>
                </c:pt>
                <c:pt idx="1">
                  <c:v>76</c:v>
                </c:pt>
              </c:numCache>
            </c:numRef>
          </c:val>
        </c:ser>
        <c:firstSliceAng val="0"/>
      </c:pieChart>
      <c:spPr>
        <a:noFill/>
        <a:ln>
          <a:noFill/>
          <a:round/>
        </a:ln>
      </c:spPr>
    </c:plotArea>
    <c:plotVisOnly val="1"/>
    <c:dispBlanksAs val="gap"/>
  </c:chart>
  <c:spPr>
    <a:noFill/>
    <a:ln>
      <a:noFill/>
      <a:round/>
    </a:ln>
  </c:spPr>
  <c:txPr>
    <a:bodyPr/>
    <a:lstStyle/>
    <a:p>
      <a:pPr>
        <a:defRPr sz="900" b="0" i="0" u="none" baseline="0">
          <a:solidFill>
            <a:srgbClr val="ac9006"/>
          </a:solidFill>
          <a:latin typeface="Montserrat-Regular"/>
          <a:ea typeface="Montserrat-Regular"/>
        </a:defRPr>
      </a:pPr>
      <a:endParaRPr lang="ko-KR"/>
    </a:p>
  </c:txPr>
  <c:externalData r:id="rId1">
    <c:autoUpdate val="0"/>
  </c:externalData>
  <c:printSettings>
    <c:headerFooter/>
    <c:pageMargins b="0.75" l="0.7" r="0.7" t="0.75" header="0.3" footer="0.3"/>
    <c:pageSetup/>
  </c:printSettings>
</c:chartSpace>
</file>

<file path=ppt/charts/chart7.xml><?xml version="1.0" encoding="utf-8"?>
<c:chartSpace xmlns:c="http://schemas.openxmlformats.org/drawingml/2006/chart" xmlns:a="http://schemas.openxmlformats.org/drawingml/2006/main" xmlns:r="http://schemas.openxmlformats.org/officeDocument/2006/relationships">
  <c:lang val="ko-KR"/>
  <c:roundedCorners val="0"/>
  <c:style val="18"/>
  <c:chart>
    <c:autoTitleDeleted val="1"/>
    <c:plotArea>
      <c:layout>
        <c:manualLayout>
          <c:layoutTarget val="inner"/>
          <c:xMode val="edge"/>
          <c:yMode val="edge"/>
          <c:x val="0.0050000000000000001"/>
          <c:y val="0.0050000000000000001"/>
          <c:w val="0.98999999999999999"/>
          <c:h val="0.98750000000000004"/>
        </c:manualLayout>
      </c:layout>
      <c:pieChart>
        <c:ser>
          <c:idx val="0"/>
          <c:order val="0"/>
          <c:tx>
            <c:strRef>
              <c:f>Sheet1!$A$2</c:f>
              <c:strCache>
                <c:ptCount val="1"/>
                <c:pt idx="0">
                  <c:v>Region 1</c:v>
                </c:pt>
              </c:strCache>
            </c:strRef>
          </c:tx>
          <c:spPr>
            <a:solidFill>
              <a:srgbClr val="F56C2E">
                <a:alpha val="100000"/>
              </a:srgbClr>
            </a:solidFill>
            <a:ln>
              <a:noFill/>
              <a:round/>
            </a:ln>
          </c:spPr>
          <c:dPt>
            <c:idx val="0"/>
            <c:explosion val="0"/>
            <c:spPr>
              <a:solidFill>
                <a:srgbClr val="F56C2E">
                  <a:alpha val="100000"/>
                </a:srgbClr>
              </a:solidFill>
              <a:ln>
                <a:noFill/>
                <a:round/>
              </a:ln>
            </c:spPr>
          </c:dPt>
          <c:dPt>
            <c:idx val="1"/>
            <c:explosion val="0"/>
            <c:spPr>
              <a:solidFill>
                <a:srgbClr val="E9EAEC">
                  <a:alpha val="100000"/>
                </a:srgbClr>
              </a:solidFill>
              <a:ln>
                <a:noFill/>
                <a:round/>
              </a:ln>
            </c:spPr>
          </c:dPt>
          <c:cat>
            <c:strRef>
              <c:f>Sheet1!$B$1:$C$1</c:f>
              <c:strCache>
                <c:ptCount val="2"/>
                <c:pt idx="0">
                  <c:v>April</c:v>
                </c:pt>
                <c:pt idx="1">
                  <c:v>May</c:v>
                </c:pt>
              </c:strCache>
            </c:strRef>
          </c:cat>
          <c:val>
            <c:numRef>
              <c:f>Sheet1!$B$2:$C$2</c:f>
              <c:numCache>
                <c:formatCode>General</c:formatCode>
                <c:ptCount val="2"/>
                <c:pt idx="0">
                  <c:v>91</c:v>
                </c:pt>
                <c:pt idx="1">
                  <c:v>5</c:v>
                </c:pt>
              </c:numCache>
            </c:numRef>
          </c:val>
        </c:ser>
        <c:firstSliceAng val="0"/>
      </c:pieChart>
      <c:spPr>
        <a:noFill/>
        <a:ln>
          <a:noFill/>
          <a:round/>
        </a:ln>
      </c:spPr>
    </c:plotArea>
    <c:plotVisOnly val="1"/>
    <c:dispBlanksAs val="gap"/>
  </c:chart>
  <c:spPr>
    <a:noFill/>
    <a:ln>
      <a:noFill/>
      <a:round/>
    </a:ln>
  </c:spPr>
  <c:txPr>
    <a:bodyPr/>
    <a:lstStyle/>
    <a:p>
      <a:pPr>
        <a:defRPr sz="900" b="0" i="0" u="none" baseline="0">
          <a:solidFill>
            <a:srgbClr val="ac9006"/>
          </a:solidFill>
          <a:latin typeface="Montserrat-Regular"/>
          <a:ea typeface="Montserrat-Regular"/>
        </a:defRPr>
      </a:pPr>
      <a:endParaRPr lang="ko-KR"/>
    </a:p>
  </c:txPr>
  <c:externalData r:id="rId1">
    <c:autoUpdate val="0"/>
  </c:externalData>
  <c:printSettings>
    <c:headerFooter/>
    <c:pageMargins b="0.75" l="0.7" r="0.7" t="0.75" header="0.3" footer="0.3"/>
    <c:pageSetup/>
  </c:printSettings>
</c:chartSpace>
</file>

<file path=ppt/charts/chart8.xml><?xml version="1.0" encoding="utf-8"?>
<c:chartSpace xmlns:c="http://schemas.openxmlformats.org/drawingml/2006/chart" xmlns:a="http://schemas.openxmlformats.org/drawingml/2006/main" xmlns:r="http://schemas.openxmlformats.org/officeDocument/2006/relationships">
  <c:lang val="ko-KR"/>
  <c:roundedCorners val="0"/>
  <c:style val="18"/>
  <c:chart>
    <c:autoTitleDeleted val="1"/>
    <c:plotArea>
      <c:layout>
        <c:manualLayout>
          <c:layoutTarget val="inner"/>
          <c:xMode val="edge"/>
          <c:yMode val="edge"/>
          <c:x val="0.0050000000000000001"/>
          <c:y val="0.0050000000000000001"/>
          <c:w val="0.98999999999999999"/>
          <c:h val="0.98750000000000004"/>
        </c:manualLayout>
      </c:layout>
      <c:pieChart>
        <c:ser>
          <c:idx val="0"/>
          <c:order val="0"/>
          <c:tx>
            <c:strRef>
              <c:f>Sheet1!$A$2</c:f>
              <c:strCache>
                <c:ptCount val="1"/>
                <c:pt idx="0">
                  <c:v>Region 1</c:v>
                </c:pt>
              </c:strCache>
            </c:strRef>
          </c:tx>
          <c:spPr>
            <a:solidFill>
              <a:srgbClr val="F56C2E">
                <a:alpha val="100000"/>
              </a:srgbClr>
            </a:solidFill>
            <a:ln>
              <a:noFill/>
              <a:round/>
            </a:ln>
          </c:spPr>
          <c:dPt>
            <c:idx val="0"/>
            <c:explosion val="0"/>
            <c:spPr>
              <a:solidFill>
                <a:srgbClr val="F56C2E">
                  <a:alpha val="100000"/>
                </a:srgbClr>
              </a:solidFill>
              <a:ln>
                <a:noFill/>
                <a:round/>
              </a:ln>
            </c:spPr>
          </c:dPt>
          <c:dPt>
            <c:idx val="1"/>
            <c:explosion val="0"/>
            <c:spPr>
              <a:solidFill>
                <a:srgbClr val="E9EAEC">
                  <a:alpha val="100000"/>
                </a:srgbClr>
              </a:solidFill>
              <a:ln>
                <a:noFill/>
                <a:round/>
              </a:ln>
            </c:spPr>
          </c:dPt>
          <c:cat>
            <c:strRef>
              <c:f>Sheet1!$B$1:$C$1</c:f>
              <c:strCache>
                <c:ptCount val="2"/>
                <c:pt idx="0">
                  <c:v>April</c:v>
                </c:pt>
                <c:pt idx="1">
                  <c:v>May</c:v>
                </c:pt>
              </c:strCache>
            </c:strRef>
          </c:cat>
          <c:val>
            <c:numRef>
              <c:f>Sheet1!$B$2:$C$2</c:f>
              <c:numCache>
                <c:formatCode>General</c:formatCode>
                <c:ptCount val="2"/>
                <c:pt idx="0">
                  <c:v>10</c:v>
                </c:pt>
                <c:pt idx="1">
                  <c:v>76</c:v>
                </c:pt>
              </c:numCache>
            </c:numRef>
          </c:val>
        </c:ser>
        <c:firstSliceAng val="0"/>
      </c:pieChart>
      <c:spPr>
        <a:noFill/>
        <a:ln>
          <a:noFill/>
          <a:round/>
        </a:ln>
      </c:spPr>
    </c:plotArea>
    <c:plotVisOnly val="1"/>
    <c:dispBlanksAs val="gap"/>
  </c:chart>
  <c:spPr>
    <a:noFill/>
    <a:ln>
      <a:noFill/>
      <a:round/>
    </a:ln>
  </c:spPr>
  <c:txPr>
    <a:bodyPr/>
    <a:lstStyle/>
    <a:p>
      <a:pPr>
        <a:defRPr sz="900" b="0" i="0" u="none" baseline="0">
          <a:solidFill>
            <a:srgbClr val="ac9006"/>
          </a:solidFill>
          <a:latin typeface="Montserrat-Regular"/>
          <a:ea typeface="Montserrat-Regular"/>
        </a:defRPr>
      </a:pPr>
      <a:endParaRPr lang="ko-KR"/>
    </a:p>
  </c:txPr>
  <c:externalData r:id="rId1">
    <c:autoUpdate val="0"/>
  </c:externalData>
  <c:printSettings>
    <c:headerFooter/>
    <c:pageMargins b="0.75" l="0.7" r="0.7" t="0.75" header="0.3" footer="0.3"/>
    <c:pageSetup/>
  </c:printSettings>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2" name="Shape 52"/>
          <p:cNvSpPr>
            <a:spLocks noGrp="1" noRot="1" noChangeAspect="1"/>
          </p:cNvSpPr>
          <p:nvPr>
            <p:ph type="sldImg"/>
          </p:nvPr>
        </p:nvSpPr>
        <p:spPr>
          <a:xfrm>
            <a:off x="1143000" y="685800"/>
            <a:ext cx="4572000" cy="3429000"/>
          </a:xfrm>
          <a:prstGeom prst="rect">
            <a:avLst/>
          </a:prstGeom>
        </p:spPr>
        <p:txBody>
          <a:bodyPr/>
          <a:lstStyle/>
          <a:p>
            <a:endParaRPr/>
          </a:p>
        </p:txBody>
      </p:sp>
      <p:sp>
        <p:nvSpPr>
          <p:cNvPr id="53" name="Shape 5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910453897"/>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6" name="Shape 16"/>
          <p:cNvSpPr>
            <a:spLocks noGrp="1"/>
          </p:cNvSpPr>
          <p:nvPr>
            <p:ph type="sldNum" sz="quarter" idx="2"/>
          </p:nvPr>
        </p:nvSpPr>
        <p:spPr>
          <a:xfrm>
            <a:off x="11971114" y="11525250"/>
            <a:ext cx="432247" cy="482601"/>
          </a:xfrm>
          <a:prstGeom prst="rect">
            <a:avLst/>
          </a:prstGeom>
        </p:spPr>
        <p:txBody>
          <a:bodyPr wrap="none"/>
          <a:lstStyle>
            <a:lvl1pPr algn="ctr">
              <a:defRPr sz="2400" cap="none" spc="0">
                <a:solidFill>
                  <a:srgbClr val="FFFFFF"/>
                </a:solidFill>
                <a:latin typeface="Roboto Regular"/>
                <a:ea typeface="Roboto Regular"/>
                <a:cs typeface="Roboto Regular"/>
                <a:sym typeface="Roboto Regular"/>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Blank dark bg">
    <p:bg>
      <p:bgPr>
        <a:solidFill>
          <a:srgbClr val="393941"/>
        </a:solidFill>
        <a:effectLst/>
      </p:bgPr>
    </p:bg>
    <p:spTree>
      <p:nvGrpSpPr>
        <p:cNvPr id="1" name=""/>
        <p:cNvGrpSpPr/>
        <p:nvPr/>
      </p:nvGrpSpPr>
      <p:grpSpPr>
        <a:xfrm>
          <a:off x="0" y="0"/>
          <a:ext cx="0" cy="0"/>
          <a:chOff x="0" y="0"/>
          <a:chExt cx="0" cy="0"/>
        </a:xfrm>
      </p:grpSpPr>
      <p:sp>
        <p:nvSpPr>
          <p:cNvPr id="23" name="Shape 23"/>
          <p:cNvSpPr>
            <a:spLocks noGrp="1"/>
          </p:cNvSpPr>
          <p:nvPr>
            <p:ph type="sldNum" sz="quarter" idx="2"/>
          </p:nvPr>
        </p:nvSpPr>
        <p:spPr>
          <a:xfrm>
            <a:off x="11971114" y="11525250"/>
            <a:ext cx="432247" cy="482601"/>
          </a:xfrm>
          <a:prstGeom prst="rect">
            <a:avLst/>
          </a:prstGeom>
        </p:spPr>
        <p:txBody>
          <a:bodyPr wrap="none"/>
          <a:lstStyle>
            <a:lvl1pPr algn="ctr">
              <a:defRPr sz="2400" cap="none" spc="0">
                <a:solidFill>
                  <a:srgbClr val="FFFFFF"/>
                </a:solidFill>
                <a:latin typeface="Roboto Regular"/>
                <a:ea typeface="Roboto Regular"/>
                <a:cs typeface="Roboto Regular"/>
                <a:sym typeface="Roboto Regular"/>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30" name="Shape 30"/>
          <p:cNvSpPr>
            <a:spLocks noGrp="1"/>
          </p:cNvSpPr>
          <p:nvPr>
            <p:ph type="title"/>
          </p:nvPr>
        </p:nvSpPr>
        <p:spPr>
          <a:prstGeom prst="rect">
            <a:avLst/>
          </a:prstGeom>
        </p:spPr>
        <p:txBody>
          <a:bodyPr/>
          <a:lstStyle/>
          <a:p>
            <a:r>
              <a:t>Title Text</a:t>
            </a:r>
          </a:p>
        </p:txBody>
      </p:sp>
      <p:sp>
        <p:nvSpPr>
          <p:cNvPr id="31" name="Shape 3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
        <p:nvSpPr>
          <p:cNvPr id="3" name="Picture Placeholder 2"/>
          <p:cNvSpPr>
            <a:spLocks noGrp="1"/>
          </p:cNvSpPr>
          <p:nvPr>
            <p:ph type="pic" sz="quarter" idx="10"/>
          </p:nvPr>
        </p:nvSpPr>
        <p:spPr>
          <a:xfrm>
            <a:off x="3616325" y="3515043"/>
            <a:ext cx="2906713" cy="2906712"/>
          </a:xfrm>
        </p:spPr>
        <p:txBody>
          <a:bodyPr/>
          <a:lstStyle/>
          <a:p>
            <a:endParaRPr lang="en-US"/>
          </a:p>
        </p:txBody>
      </p:sp>
      <p:sp>
        <p:nvSpPr>
          <p:cNvPr id="7" name="Picture Placeholder 2"/>
          <p:cNvSpPr>
            <a:spLocks noGrp="1"/>
          </p:cNvSpPr>
          <p:nvPr>
            <p:ph type="pic" sz="quarter" idx="11"/>
          </p:nvPr>
        </p:nvSpPr>
        <p:spPr>
          <a:xfrm>
            <a:off x="7162165" y="3515043"/>
            <a:ext cx="2906713" cy="2906712"/>
          </a:xfrm>
        </p:spPr>
        <p:txBody>
          <a:bodyPr/>
          <a:lstStyle/>
          <a:p>
            <a:endParaRPr lang="en-US"/>
          </a:p>
        </p:txBody>
      </p:sp>
      <p:sp>
        <p:nvSpPr>
          <p:cNvPr id="8" name="Picture Placeholder 2"/>
          <p:cNvSpPr>
            <a:spLocks noGrp="1"/>
          </p:cNvSpPr>
          <p:nvPr>
            <p:ph type="pic" sz="quarter" idx="12"/>
          </p:nvPr>
        </p:nvSpPr>
        <p:spPr>
          <a:xfrm>
            <a:off x="10708005" y="3515043"/>
            <a:ext cx="2906713" cy="2906712"/>
          </a:xfrm>
        </p:spPr>
        <p:txBody>
          <a:bodyPr/>
          <a:lstStyle/>
          <a:p>
            <a:endParaRPr lang="en-US"/>
          </a:p>
        </p:txBody>
      </p:sp>
      <p:sp>
        <p:nvSpPr>
          <p:cNvPr id="9" name="Picture Placeholder 2"/>
          <p:cNvSpPr>
            <a:spLocks noGrp="1"/>
          </p:cNvSpPr>
          <p:nvPr>
            <p:ph type="pic" sz="quarter" idx="13"/>
          </p:nvPr>
        </p:nvSpPr>
        <p:spPr>
          <a:xfrm>
            <a:off x="14253845" y="3515043"/>
            <a:ext cx="2906713" cy="2906712"/>
          </a:xfrm>
        </p:spPr>
        <p:txBody>
          <a:bodyPr/>
          <a:lstStyle/>
          <a:p>
            <a:endParaRPr lang="en-US"/>
          </a:p>
        </p:txBody>
      </p:sp>
      <p:sp>
        <p:nvSpPr>
          <p:cNvPr id="10" name="Picture Placeholder 2"/>
          <p:cNvSpPr>
            <a:spLocks noGrp="1"/>
          </p:cNvSpPr>
          <p:nvPr>
            <p:ph type="pic" sz="quarter" idx="14"/>
          </p:nvPr>
        </p:nvSpPr>
        <p:spPr>
          <a:xfrm>
            <a:off x="17799685" y="3515043"/>
            <a:ext cx="2906713" cy="2906712"/>
          </a:xfrm>
        </p:spPr>
        <p:txBody>
          <a:bodyPr/>
          <a:lstStyle/>
          <a:p>
            <a:endParaRPr lang="en-US"/>
          </a:p>
        </p:txBody>
      </p:sp>
      <p:sp>
        <p:nvSpPr>
          <p:cNvPr id="11" name="Picture Placeholder 2"/>
          <p:cNvSpPr>
            <a:spLocks noGrp="1"/>
          </p:cNvSpPr>
          <p:nvPr>
            <p:ph type="pic" sz="quarter" idx="15"/>
          </p:nvPr>
        </p:nvSpPr>
        <p:spPr>
          <a:xfrm>
            <a:off x="3616325" y="7060883"/>
            <a:ext cx="2906713" cy="2906712"/>
          </a:xfrm>
        </p:spPr>
        <p:txBody>
          <a:bodyPr/>
          <a:lstStyle/>
          <a:p>
            <a:endParaRPr lang="en-US"/>
          </a:p>
        </p:txBody>
      </p:sp>
      <p:sp>
        <p:nvSpPr>
          <p:cNvPr id="12" name="Picture Placeholder 2"/>
          <p:cNvSpPr>
            <a:spLocks noGrp="1"/>
          </p:cNvSpPr>
          <p:nvPr>
            <p:ph type="pic" sz="quarter" idx="16"/>
          </p:nvPr>
        </p:nvSpPr>
        <p:spPr>
          <a:xfrm>
            <a:off x="7162165" y="7060883"/>
            <a:ext cx="2906713" cy="2906712"/>
          </a:xfrm>
        </p:spPr>
        <p:txBody>
          <a:bodyPr/>
          <a:lstStyle/>
          <a:p>
            <a:endParaRPr lang="en-US"/>
          </a:p>
        </p:txBody>
      </p:sp>
      <p:sp>
        <p:nvSpPr>
          <p:cNvPr id="13" name="Picture Placeholder 2"/>
          <p:cNvSpPr>
            <a:spLocks noGrp="1"/>
          </p:cNvSpPr>
          <p:nvPr>
            <p:ph type="pic" sz="quarter" idx="17"/>
          </p:nvPr>
        </p:nvSpPr>
        <p:spPr>
          <a:xfrm>
            <a:off x="10708005" y="7060883"/>
            <a:ext cx="2906713" cy="2906712"/>
          </a:xfrm>
        </p:spPr>
        <p:txBody>
          <a:bodyPr/>
          <a:lstStyle/>
          <a:p>
            <a:endParaRPr lang="en-US"/>
          </a:p>
        </p:txBody>
      </p:sp>
      <p:sp>
        <p:nvSpPr>
          <p:cNvPr id="14" name="Picture Placeholder 2"/>
          <p:cNvSpPr>
            <a:spLocks noGrp="1"/>
          </p:cNvSpPr>
          <p:nvPr>
            <p:ph type="pic" sz="quarter" idx="18"/>
          </p:nvPr>
        </p:nvSpPr>
        <p:spPr>
          <a:xfrm>
            <a:off x="14253845" y="7060883"/>
            <a:ext cx="2906713" cy="2906712"/>
          </a:xfrm>
        </p:spPr>
        <p:txBody>
          <a:bodyPr/>
          <a:lstStyle/>
          <a:p>
            <a:endParaRPr lang="en-US"/>
          </a:p>
        </p:txBody>
      </p:sp>
      <p:sp>
        <p:nvSpPr>
          <p:cNvPr id="15" name="Picture Placeholder 2"/>
          <p:cNvSpPr>
            <a:spLocks noGrp="1"/>
          </p:cNvSpPr>
          <p:nvPr>
            <p:ph type="pic" sz="quarter" idx="19"/>
          </p:nvPr>
        </p:nvSpPr>
        <p:spPr>
          <a:xfrm>
            <a:off x="17799685" y="7060883"/>
            <a:ext cx="2906713" cy="2906712"/>
          </a:xfrm>
        </p:spPr>
        <p:txBody>
          <a:bodyPr/>
          <a:lstStyle/>
          <a:p>
            <a:endParaRPr lang="en-US"/>
          </a:p>
        </p:txBody>
      </p:sp>
    </p:spTree>
    <p:extLst>
      <p:ext uri="{BB962C8B-B14F-4D97-AF65-F5344CB8AC3E}">
        <p14:creationId xmlns:p14="http://schemas.microsoft.com/office/powerpoint/2010/main" val="81385590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amp; Subtitle copy 1">
    <p:bg>
      <p:bgPr>
        <a:solidFill>
          <a:srgbClr val="393941"/>
        </a:solidFill>
        <a:effectLst/>
      </p:bgPr>
    </p:bg>
    <p:spTree>
      <p:nvGrpSpPr>
        <p:cNvPr id="1" name=""/>
        <p:cNvGrpSpPr/>
        <p:nvPr/>
      </p:nvGrpSpPr>
      <p:grpSpPr>
        <a:xfrm>
          <a:off x="0" y="0"/>
          <a:ext cx="0" cy="0"/>
          <a:chOff x="0" y="0"/>
          <a:chExt cx="0" cy="0"/>
        </a:xfrm>
      </p:grpSpPr>
      <p:sp>
        <p:nvSpPr>
          <p:cNvPr id="39" name="Shape 39"/>
          <p:cNvSpPr>
            <a:spLocks noGrp="1"/>
          </p:cNvSpPr>
          <p:nvPr>
            <p:ph type="title"/>
          </p:nvPr>
        </p:nvSpPr>
        <p:spPr>
          <a:prstGeom prst="rect">
            <a:avLst/>
          </a:prstGeom>
        </p:spPr>
        <p:txBody>
          <a:bodyPr/>
          <a:lstStyle>
            <a:lvl1pPr>
              <a:defRPr>
                <a:solidFill>
                  <a:srgbClr val="F4F5F7"/>
                </a:solidFill>
              </a:defRPr>
            </a:lvl1pPr>
          </a:lstStyle>
          <a:p>
            <a:r>
              <a:t>Title Text</a:t>
            </a:r>
          </a:p>
        </p:txBody>
      </p:sp>
      <p:sp>
        <p:nvSpPr>
          <p:cNvPr id="40" name="Shape 4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1" name="Shape 41"/>
          <p:cNvSpPr/>
          <p:nvPr/>
        </p:nvSpPr>
        <p:spPr>
          <a:xfrm>
            <a:off x="21166238" y="845083"/>
            <a:ext cx="271267" cy="216227"/>
          </a:xfrm>
          <a:custGeom>
            <a:avLst/>
            <a:gdLst/>
            <a:ahLst/>
            <a:cxnLst>
              <a:cxn ang="0">
                <a:pos x="wd2" y="hd2"/>
              </a:cxn>
              <a:cxn ang="5400000">
                <a:pos x="wd2" y="hd2"/>
              </a:cxn>
              <a:cxn ang="10800000">
                <a:pos x="wd2" y="hd2"/>
              </a:cxn>
              <a:cxn ang="16200000">
                <a:pos x="wd2" y="hd2"/>
              </a:cxn>
            </a:cxnLst>
            <a:rect l="0" t="0" r="r" b="b"/>
            <a:pathLst>
              <a:path w="21600" h="21600" extrusionOk="0">
                <a:moveTo>
                  <a:pt x="19237" y="5082"/>
                </a:moveTo>
                <a:cubicBezTo>
                  <a:pt x="19237" y="5506"/>
                  <a:pt x="19237" y="5929"/>
                  <a:pt x="19237" y="5929"/>
                </a:cubicBezTo>
                <a:cubicBezTo>
                  <a:pt x="19237" y="13129"/>
                  <a:pt x="14850" y="21600"/>
                  <a:pt x="6750" y="21600"/>
                </a:cubicBezTo>
                <a:cubicBezTo>
                  <a:pt x="4388" y="21600"/>
                  <a:pt x="2025" y="20753"/>
                  <a:pt x="0" y="19059"/>
                </a:cubicBezTo>
                <a:cubicBezTo>
                  <a:pt x="338" y="19059"/>
                  <a:pt x="675" y="19059"/>
                  <a:pt x="1013" y="19059"/>
                </a:cubicBezTo>
                <a:cubicBezTo>
                  <a:pt x="3038" y="19059"/>
                  <a:pt x="5063" y="18212"/>
                  <a:pt x="6413" y="16941"/>
                </a:cubicBezTo>
                <a:cubicBezTo>
                  <a:pt x="4725" y="16941"/>
                  <a:pt x="3038" y="15247"/>
                  <a:pt x="2363" y="13129"/>
                </a:cubicBezTo>
                <a:cubicBezTo>
                  <a:pt x="2700" y="13129"/>
                  <a:pt x="3038" y="13129"/>
                  <a:pt x="3375" y="13129"/>
                </a:cubicBezTo>
                <a:cubicBezTo>
                  <a:pt x="3713" y="13129"/>
                  <a:pt x="4050" y="13129"/>
                  <a:pt x="4388" y="13129"/>
                </a:cubicBezTo>
                <a:cubicBezTo>
                  <a:pt x="2363" y="12282"/>
                  <a:pt x="1013" y="10165"/>
                  <a:pt x="1013" y="7624"/>
                </a:cubicBezTo>
                <a:cubicBezTo>
                  <a:pt x="1013" y="7624"/>
                  <a:pt x="1013" y="7624"/>
                  <a:pt x="1013" y="7624"/>
                </a:cubicBezTo>
                <a:cubicBezTo>
                  <a:pt x="1688" y="8047"/>
                  <a:pt x="2363" y="8047"/>
                  <a:pt x="3038" y="8047"/>
                </a:cubicBezTo>
                <a:cubicBezTo>
                  <a:pt x="1688" y="7200"/>
                  <a:pt x="1013" y="5506"/>
                  <a:pt x="1013" y="3812"/>
                </a:cubicBezTo>
                <a:cubicBezTo>
                  <a:pt x="1013" y="2541"/>
                  <a:pt x="1350" y="1694"/>
                  <a:pt x="1688" y="847"/>
                </a:cubicBezTo>
                <a:cubicBezTo>
                  <a:pt x="3713" y="4235"/>
                  <a:pt x="7088" y="6353"/>
                  <a:pt x="10463" y="6776"/>
                </a:cubicBezTo>
                <a:cubicBezTo>
                  <a:pt x="10463" y="6353"/>
                  <a:pt x="10463" y="5929"/>
                  <a:pt x="10463" y="5506"/>
                </a:cubicBezTo>
                <a:cubicBezTo>
                  <a:pt x="10463" y="2118"/>
                  <a:pt x="12487" y="0"/>
                  <a:pt x="14850" y="0"/>
                </a:cubicBezTo>
                <a:cubicBezTo>
                  <a:pt x="16200" y="0"/>
                  <a:pt x="17212" y="424"/>
                  <a:pt x="18225" y="1694"/>
                </a:cubicBezTo>
                <a:cubicBezTo>
                  <a:pt x="18900" y="1271"/>
                  <a:pt x="19912" y="847"/>
                  <a:pt x="20925" y="424"/>
                </a:cubicBezTo>
                <a:cubicBezTo>
                  <a:pt x="20587" y="1694"/>
                  <a:pt x="19912" y="2541"/>
                  <a:pt x="18900" y="3388"/>
                </a:cubicBezTo>
                <a:cubicBezTo>
                  <a:pt x="19912" y="2965"/>
                  <a:pt x="20587" y="2965"/>
                  <a:pt x="21600" y="2541"/>
                </a:cubicBezTo>
                <a:cubicBezTo>
                  <a:pt x="20925" y="3388"/>
                  <a:pt x="20250" y="4659"/>
                  <a:pt x="19237" y="5082"/>
                </a:cubicBezTo>
                <a:close/>
              </a:path>
            </a:pathLst>
          </a:custGeom>
          <a:solidFill>
            <a:srgbClr val="686976"/>
          </a:solidFill>
          <a:ln w="3175">
            <a:miter lim="400000"/>
          </a:ln>
        </p:spPr>
        <p:txBody>
          <a:bodyPr lIns="45719" rIns="45719"/>
          <a:lstStyle/>
          <a:p>
            <a:pPr algn="l" defTabSz="457200">
              <a:defRPr sz="2400">
                <a:solidFill>
                  <a:srgbClr val="686876"/>
                </a:solidFill>
                <a:latin typeface="Calibri"/>
                <a:ea typeface="Calibri"/>
                <a:cs typeface="Calibri"/>
                <a:sym typeface="Calibri"/>
              </a:defRPr>
            </a:pPr>
            <a:endParaRPr/>
          </a:p>
        </p:txBody>
      </p:sp>
      <p:sp>
        <p:nvSpPr>
          <p:cNvPr id="42" name="Shape 42"/>
          <p:cNvSpPr/>
          <p:nvPr/>
        </p:nvSpPr>
        <p:spPr>
          <a:xfrm>
            <a:off x="20694733" y="810683"/>
            <a:ext cx="149394" cy="285027"/>
          </a:xfrm>
          <a:custGeom>
            <a:avLst/>
            <a:gdLst/>
            <a:ahLst/>
            <a:cxnLst>
              <a:cxn ang="0">
                <a:pos x="wd2" y="hd2"/>
              </a:cxn>
              <a:cxn ang="5400000">
                <a:pos x="wd2" y="hd2"/>
              </a:cxn>
              <a:cxn ang="10800000">
                <a:pos x="wd2" y="hd2"/>
              </a:cxn>
              <a:cxn ang="16200000">
                <a:pos x="wd2" y="hd2"/>
              </a:cxn>
            </a:cxnLst>
            <a:rect l="0" t="0" r="r" b="b"/>
            <a:pathLst>
              <a:path w="21600" h="21600" extrusionOk="0">
                <a:moveTo>
                  <a:pt x="21600" y="3546"/>
                </a:moveTo>
                <a:cubicBezTo>
                  <a:pt x="17897" y="3546"/>
                  <a:pt x="17897" y="3546"/>
                  <a:pt x="17897" y="3546"/>
                </a:cubicBezTo>
                <a:cubicBezTo>
                  <a:pt x="14811" y="3546"/>
                  <a:pt x="14194" y="4513"/>
                  <a:pt x="14194" y="5481"/>
                </a:cubicBezTo>
                <a:cubicBezTo>
                  <a:pt x="14194" y="8060"/>
                  <a:pt x="14194" y="8060"/>
                  <a:pt x="14194" y="8060"/>
                </a:cubicBezTo>
                <a:cubicBezTo>
                  <a:pt x="21600" y="8060"/>
                  <a:pt x="21600" y="8060"/>
                  <a:pt x="21600" y="8060"/>
                </a:cubicBezTo>
                <a:cubicBezTo>
                  <a:pt x="20366" y="11928"/>
                  <a:pt x="20366" y="11928"/>
                  <a:pt x="20366" y="11928"/>
                </a:cubicBezTo>
                <a:cubicBezTo>
                  <a:pt x="14194" y="11928"/>
                  <a:pt x="14194" y="11928"/>
                  <a:pt x="14194" y="11928"/>
                </a:cubicBezTo>
                <a:cubicBezTo>
                  <a:pt x="14194" y="21600"/>
                  <a:pt x="14194" y="21600"/>
                  <a:pt x="14194" y="21600"/>
                </a:cubicBezTo>
                <a:cubicBezTo>
                  <a:pt x="6789" y="21600"/>
                  <a:pt x="6789" y="21600"/>
                  <a:pt x="6789" y="21600"/>
                </a:cubicBezTo>
                <a:cubicBezTo>
                  <a:pt x="6789" y="11928"/>
                  <a:pt x="6789" y="11928"/>
                  <a:pt x="6789" y="11928"/>
                </a:cubicBezTo>
                <a:cubicBezTo>
                  <a:pt x="0" y="11928"/>
                  <a:pt x="0" y="11928"/>
                  <a:pt x="0" y="11928"/>
                </a:cubicBezTo>
                <a:cubicBezTo>
                  <a:pt x="0" y="8060"/>
                  <a:pt x="0" y="8060"/>
                  <a:pt x="0" y="8060"/>
                </a:cubicBezTo>
                <a:cubicBezTo>
                  <a:pt x="6789" y="8060"/>
                  <a:pt x="6789" y="8060"/>
                  <a:pt x="6789" y="8060"/>
                </a:cubicBezTo>
                <a:cubicBezTo>
                  <a:pt x="6789" y="5158"/>
                  <a:pt x="6789" y="5158"/>
                  <a:pt x="6789" y="5158"/>
                </a:cubicBezTo>
                <a:cubicBezTo>
                  <a:pt x="6789" y="1934"/>
                  <a:pt x="10491" y="0"/>
                  <a:pt x="16046" y="0"/>
                </a:cubicBezTo>
                <a:cubicBezTo>
                  <a:pt x="18514" y="0"/>
                  <a:pt x="20983" y="322"/>
                  <a:pt x="21600" y="322"/>
                </a:cubicBezTo>
                <a:lnTo>
                  <a:pt x="21600" y="3546"/>
                </a:lnTo>
                <a:close/>
              </a:path>
            </a:pathLst>
          </a:custGeom>
          <a:solidFill>
            <a:srgbClr val="686976"/>
          </a:solidFill>
          <a:ln w="3175">
            <a:miter lim="400000"/>
          </a:ln>
        </p:spPr>
        <p:txBody>
          <a:bodyPr lIns="45719" rIns="45719"/>
          <a:lstStyle/>
          <a:p>
            <a:pPr algn="l" defTabSz="457200">
              <a:defRPr sz="2400">
                <a:solidFill>
                  <a:srgbClr val="686876"/>
                </a:solidFill>
                <a:latin typeface="Calibri"/>
                <a:ea typeface="Calibri"/>
                <a:cs typeface="Calibri"/>
                <a:sym typeface="Calibri"/>
              </a:defRPr>
            </a:pPr>
            <a:endParaRPr/>
          </a:p>
        </p:txBody>
      </p:sp>
      <p:sp>
        <p:nvSpPr>
          <p:cNvPr id="43" name="Shape 43"/>
          <p:cNvSpPr/>
          <p:nvPr/>
        </p:nvSpPr>
        <p:spPr>
          <a:xfrm>
            <a:off x="21749915" y="819734"/>
            <a:ext cx="168792" cy="2669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900" y="1029"/>
                  <a:pt x="18900" y="1029"/>
                  <a:pt x="18900" y="1029"/>
                </a:cubicBezTo>
                <a:cubicBezTo>
                  <a:pt x="16200" y="1029"/>
                  <a:pt x="16200" y="1029"/>
                  <a:pt x="16200" y="1029"/>
                </a:cubicBezTo>
                <a:cubicBezTo>
                  <a:pt x="17820" y="2057"/>
                  <a:pt x="19440" y="3086"/>
                  <a:pt x="19440" y="4800"/>
                </a:cubicBezTo>
                <a:cubicBezTo>
                  <a:pt x="19440" y="8229"/>
                  <a:pt x="14580" y="8571"/>
                  <a:pt x="14580" y="10286"/>
                </a:cubicBezTo>
                <a:cubicBezTo>
                  <a:pt x="14580" y="12000"/>
                  <a:pt x="20520" y="12686"/>
                  <a:pt x="20520" y="16114"/>
                </a:cubicBezTo>
                <a:cubicBezTo>
                  <a:pt x="20520" y="17143"/>
                  <a:pt x="20520" y="17829"/>
                  <a:pt x="19980" y="18514"/>
                </a:cubicBezTo>
                <a:cubicBezTo>
                  <a:pt x="17820" y="20914"/>
                  <a:pt x="12960" y="21600"/>
                  <a:pt x="9180" y="21600"/>
                </a:cubicBezTo>
                <a:cubicBezTo>
                  <a:pt x="6480" y="21600"/>
                  <a:pt x="2700" y="20914"/>
                  <a:pt x="540" y="19200"/>
                </a:cubicBezTo>
                <a:cubicBezTo>
                  <a:pt x="0" y="18857"/>
                  <a:pt x="0" y="18171"/>
                  <a:pt x="0" y="17486"/>
                </a:cubicBezTo>
                <a:cubicBezTo>
                  <a:pt x="0" y="16114"/>
                  <a:pt x="1620" y="14743"/>
                  <a:pt x="3240" y="14057"/>
                </a:cubicBezTo>
                <a:cubicBezTo>
                  <a:pt x="5940" y="13029"/>
                  <a:pt x="8640" y="13029"/>
                  <a:pt x="11340" y="12686"/>
                </a:cubicBezTo>
                <a:cubicBezTo>
                  <a:pt x="10800" y="12000"/>
                  <a:pt x="10260" y="11657"/>
                  <a:pt x="10260" y="10971"/>
                </a:cubicBezTo>
                <a:cubicBezTo>
                  <a:pt x="10260" y="10286"/>
                  <a:pt x="10260" y="9943"/>
                  <a:pt x="10800" y="9600"/>
                </a:cubicBezTo>
                <a:cubicBezTo>
                  <a:pt x="10260" y="9943"/>
                  <a:pt x="9720" y="9943"/>
                  <a:pt x="9180" y="9943"/>
                </a:cubicBezTo>
                <a:cubicBezTo>
                  <a:pt x="5400" y="9943"/>
                  <a:pt x="2160" y="7886"/>
                  <a:pt x="2160" y="5486"/>
                </a:cubicBezTo>
                <a:cubicBezTo>
                  <a:pt x="2160" y="3771"/>
                  <a:pt x="3240" y="2400"/>
                  <a:pt x="4860" y="1714"/>
                </a:cubicBezTo>
                <a:cubicBezTo>
                  <a:pt x="7020" y="343"/>
                  <a:pt x="10260" y="0"/>
                  <a:pt x="12960" y="0"/>
                </a:cubicBezTo>
                <a:lnTo>
                  <a:pt x="21600" y="0"/>
                </a:lnTo>
                <a:close/>
                <a:moveTo>
                  <a:pt x="12960" y="13714"/>
                </a:moveTo>
                <a:cubicBezTo>
                  <a:pt x="12960" y="13714"/>
                  <a:pt x="12420" y="13714"/>
                  <a:pt x="11880" y="13714"/>
                </a:cubicBezTo>
                <a:cubicBezTo>
                  <a:pt x="8640" y="13714"/>
                  <a:pt x="3780" y="14400"/>
                  <a:pt x="3780" y="16800"/>
                </a:cubicBezTo>
                <a:cubicBezTo>
                  <a:pt x="3780" y="19543"/>
                  <a:pt x="8100" y="20229"/>
                  <a:pt x="11340" y="20229"/>
                </a:cubicBezTo>
                <a:cubicBezTo>
                  <a:pt x="14580" y="20229"/>
                  <a:pt x="17820" y="19543"/>
                  <a:pt x="17820" y="17486"/>
                </a:cubicBezTo>
                <a:cubicBezTo>
                  <a:pt x="17820" y="15429"/>
                  <a:pt x="15120" y="14400"/>
                  <a:pt x="12960" y="13714"/>
                </a:cubicBezTo>
                <a:close/>
                <a:moveTo>
                  <a:pt x="9720" y="1029"/>
                </a:moveTo>
                <a:cubicBezTo>
                  <a:pt x="8640" y="1029"/>
                  <a:pt x="7560" y="1371"/>
                  <a:pt x="7020" y="2057"/>
                </a:cubicBezTo>
                <a:cubicBezTo>
                  <a:pt x="5940" y="2400"/>
                  <a:pt x="5940" y="3086"/>
                  <a:pt x="5940" y="4114"/>
                </a:cubicBezTo>
                <a:cubicBezTo>
                  <a:pt x="5940" y="5829"/>
                  <a:pt x="7560" y="8914"/>
                  <a:pt x="11340" y="8914"/>
                </a:cubicBezTo>
                <a:cubicBezTo>
                  <a:pt x="12420" y="8914"/>
                  <a:pt x="13500" y="8571"/>
                  <a:pt x="14580" y="8229"/>
                </a:cubicBezTo>
                <a:cubicBezTo>
                  <a:pt x="15120" y="7543"/>
                  <a:pt x="15660" y="6857"/>
                  <a:pt x="15660" y="6171"/>
                </a:cubicBezTo>
                <a:cubicBezTo>
                  <a:pt x="15660" y="4114"/>
                  <a:pt x="13500" y="1029"/>
                  <a:pt x="9720" y="1029"/>
                </a:cubicBezTo>
                <a:close/>
              </a:path>
            </a:pathLst>
          </a:custGeom>
          <a:solidFill>
            <a:srgbClr val="686976"/>
          </a:solidFill>
          <a:ln w="3175">
            <a:miter lim="400000"/>
          </a:ln>
        </p:spPr>
        <p:txBody>
          <a:bodyPr lIns="45719" rIns="45719"/>
          <a:lstStyle/>
          <a:p>
            <a:pPr algn="l" defTabSz="457200">
              <a:defRPr sz="2400">
                <a:solidFill>
                  <a:srgbClr val="686876"/>
                </a:solidFill>
                <a:latin typeface="Calibri"/>
                <a:ea typeface="Calibri"/>
                <a:cs typeface="Calibri"/>
                <a:sym typeface="Calibri"/>
              </a:defRPr>
            </a:pPr>
            <a:endParaRPr/>
          </a:p>
        </p:txBody>
      </p:sp>
      <p:sp>
        <p:nvSpPr>
          <p:cNvPr id="44" name="Shape 44"/>
          <p:cNvSpPr/>
          <p:nvPr/>
        </p:nvSpPr>
        <p:spPr>
          <a:xfrm>
            <a:off x="22222494" y="849174"/>
            <a:ext cx="288515" cy="208045"/>
          </a:xfrm>
          <a:custGeom>
            <a:avLst/>
            <a:gdLst/>
            <a:ahLst/>
            <a:cxnLst>
              <a:cxn ang="0">
                <a:pos x="wd2" y="hd2"/>
              </a:cxn>
              <a:cxn ang="5400000">
                <a:pos x="wd2" y="hd2"/>
              </a:cxn>
              <a:cxn ang="10800000">
                <a:pos x="wd2" y="hd2"/>
              </a:cxn>
              <a:cxn ang="16200000">
                <a:pos x="wd2" y="hd2"/>
              </a:cxn>
            </a:cxnLst>
            <a:rect l="0" t="0" r="r" b="b"/>
            <a:pathLst>
              <a:path w="21600" h="21600" extrusionOk="0">
                <a:moveTo>
                  <a:pt x="21282" y="18073"/>
                </a:moveTo>
                <a:cubicBezTo>
                  <a:pt x="20965" y="19837"/>
                  <a:pt x="20012" y="21159"/>
                  <a:pt x="18741" y="21159"/>
                </a:cubicBezTo>
                <a:cubicBezTo>
                  <a:pt x="16200" y="21600"/>
                  <a:pt x="13341" y="21600"/>
                  <a:pt x="10800" y="21600"/>
                </a:cubicBezTo>
                <a:cubicBezTo>
                  <a:pt x="7941" y="21600"/>
                  <a:pt x="5400" y="21600"/>
                  <a:pt x="2541" y="21159"/>
                </a:cubicBezTo>
                <a:cubicBezTo>
                  <a:pt x="1588" y="21159"/>
                  <a:pt x="635" y="19837"/>
                  <a:pt x="318" y="18073"/>
                </a:cubicBezTo>
                <a:cubicBezTo>
                  <a:pt x="0" y="15869"/>
                  <a:pt x="0" y="13224"/>
                  <a:pt x="0" y="11020"/>
                </a:cubicBezTo>
                <a:cubicBezTo>
                  <a:pt x="0" y="8376"/>
                  <a:pt x="0" y="6171"/>
                  <a:pt x="318" y="3527"/>
                </a:cubicBezTo>
                <a:cubicBezTo>
                  <a:pt x="635" y="2204"/>
                  <a:pt x="1588" y="882"/>
                  <a:pt x="2541" y="441"/>
                </a:cubicBezTo>
                <a:cubicBezTo>
                  <a:pt x="5400" y="0"/>
                  <a:pt x="7941" y="0"/>
                  <a:pt x="10800" y="0"/>
                </a:cubicBezTo>
                <a:cubicBezTo>
                  <a:pt x="13341" y="0"/>
                  <a:pt x="16200" y="0"/>
                  <a:pt x="18741" y="441"/>
                </a:cubicBezTo>
                <a:cubicBezTo>
                  <a:pt x="20012" y="882"/>
                  <a:pt x="20965" y="2204"/>
                  <a:pt x="21282" y="3527"/>
                </a:cubicBezTo>
                <a:cubicBezTo>
                  <a:pt x="21600" y="6171"/>
                  <a:pt x="21600" y="8376"/>
                  <a:pt x="21600" y="11020"/>
                </a:cubicBezTo>
                <a:cubicBezTo>
                  <a:pt x="21600" y="13224"/>
                  <a:pt x="21600" y="15869"/>
                  <a:pt x="21282" y="18073"/>
                </a:cubicBezTo>
                <a:close/>
                <a:moveTo>
                  <a:pt x="14929" y="10139"/>
                </a:moveTo>
                <a:cubicBezTo>
                  <a:pt x="8894" y="4849"/>
                  <a:pt x="8894" y="4849"/>
                  <a:pt x="8894" y="4849"/>
                </a:cubicBezTo>
                <a:cubicBezTo>
                  <a:pt x="8576" y="4408"/>
                  <a:pt x="8259" y="4408"/>
                  <a:pt x="7941" y="4408"/>
                </a:cubicBezTo>
                <a:cubicBezTo>
                  <a:pt x="7941" y="4849"/>
                  <a:pt x="7624" y="5290"/>
                  <a:pt x="7624" y="5731"/>
                </a:cubicBezTo>
                <a:cubicBezTo>
                  <a:pt x="7624" y="16310"/>
                  <a:pt x="7624" y="16310"/>
                  <a:pt x="7624" y="16310"/>
                </a:cubicBezTo>
                <a:cubicBezTo>
                  <a:pt x="7624" y="16751"/>
                  <a:pt x="7941" y="17192"/>
                  <a:pt x="7941" y="17192"/>
                </a:cubicBezTo>
                <a:cubicBezTo>
                  <a:pt x="8259" y="17192"/>
                  <a:pt x="8259" y="17192"/>
                  <a:pt x="8259" y="17192"/>
                </a:cubicBezTo>
                <a:cubicBezTo>
                  <a:pt x="8576" y="17192"/>
                  <a:pt x="8576" y="17192"/>
                  <a:pt x="8894" y="17192"/>
                </a:cubicBezTo>
                <a:cubicBezTo>
                  <a:pt x="14929" y="11902"/>
                  <a:pt x="14929" y="11902"/>
                  <a:pt x="14929" y="11902"/>
                </a:cubicBezTo>
                <a:cubicBezTo>
                  <a:pt x="15247" y="11461"/>
                  <a:pt x="15247" y="11461"/>
                  <a:pt x="15247" y="11020"/>
                </a:cubicBezTo>
                <a:cubicBezTo>
                  <a:pt x="15247" y="10580"/>
                  <a:pt x="15247" y="10139"/>
                  <a:pt x="14929" y="10139"/>
                </a:cubicBezTo>
                <a:close/>
              </a:path>
            </a:pathLst>
          </a:custGeom>
          <a:solidFill>
            <a:srgbClr val="686976"/>
          </a:solidFill>
          <a:ln w="3175">
            <a:miter lim="400000"/>
          </a:ln>
        </p:spPr>
        <p:txBody>
          <a:bodyPr lIns="45719" rIns="45719"/>
          <a:lstStyle/>
          <a:p>
            <a:pPr algn="l" defTabSz="457200">
              <a:defRPr sz="2400">
                <a:solidFill>
                  <a:srgbClr val="686876"/>
                </a:solidFill>
                <a:latin typeface="Calibri"/>
                <a:ea typeface="Calibri"/>
                <a:cs typeface="Calibri"/>
                <a:sym typeface="Calibri"/>
              </a:defRPr>
            </a:pPr>
            <a:endParaRPr/>
          </a:p>
        </p:txBody>
      </p:sp>
      <p:sp>
        <p:nvSpPr>
          <p:cNvPr id="45" name="Shape 45"/>
          <p:cNvSpPr>
            <a:spLocks noGrp="1"/>
          </p:cNvSpPr>
          <p:nvPr>
            <p:ph type="sldNum" sz="quarter" idx="2"/>
          </p:nvPr>
        </p:nvSpPr>
        <p:spPr>
          <a:prstGeom prst="rect">
            <a:avLst/>
          </a:prstGeom>
        </p:spPr>
        <p:txBody>
          <a:bodyPr/>
          <a:lstStyle>
            <a:lvl1pPr>
              <a:defRPr>
                <a:solidFill>
                  <a:srgbClr val="F4F5F7"/>
                </a:solidFill>
              </a:defRPr>
            </a:lvl1pPr>
          </a:lstStyle>
          <a:p>
            <a:fld id="{86CB4B4D-7CA3-9044-876B-883B54F8677D}" type="slidenum">
              <a:t>‹#›</a:t>
            </a:fld>
            <a:endParaRPr/>
          </a:p>
        </p:txBody>
      </p:sp>
      <p:sp>
        <p:nvSpPr>
          <p:cNvPr id="46" name="Shape 46"/>
          <p:cNvSpPr/>
          <p:nvPr/>
        </p:nvSpPr>
        <p:spPr>
          <a:xfrm>
            <a:off x="23077405" y="1371248"/>
            <a:ext cx="1636515" cy="1"/>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hoto dark bg">
    <p:bg>
      <p:bgPr>
        <a:solidFill>
          <a:srgbClr val="393941"/>
        </a:solidFill>
        <a:effectLst/>
      </p:bgPr>
    </p:bg>
    <p:spTree>
      <p:nvGrpSpPr>
        <p:cNvPr id="1" name=""/>
        <p:cNvGrpSpPr/>
        <p:nvPr/>
      </p:nvGrpSpPr>
      <p:grpSpPr>
        <a:xfrm>
          <a:off x="0" y="0"/>
          <a:ext cx="0" cy="0"/>
          <a:chOff x="0" y="0"/>
          <a:chExt cx="0" cy="0"/>
        </a:xfrm>
      </p:grpSpPr>
      <p:sp>
        <p:nvSpPr>
          <p:cNvPr id="41" name="Shape 41"/>
          <p:cNvSpPr/>
          <p:nvPr/>
        </p:nvSpPr>
        <p:spPr>
          <a:xfrm>
            <a:off x="21166238" y="845083"/>
            <a:ext cx="271267" cy="216227"/>
          </a:xfrm>
          <a:custGeom>
            <a:avLst/>
            <a:gdLst/>
            <a:ahLst/>
            <a:cxnLst>
              <a:cxn ang="0">
                <a:pos x="wd2" y="hd2"/>
              </a:cxn>
              <a:cxn ang="5400000">
                <a:pos x="wd2" y="hd2"/>
              </a:cxn>
              <a:cxn ang="10800000">
                <a:pos x="wd2" y="hd2"/>
              </a:cxn>
              <a:cxn ang="16200000">
                <a:pos x="wd2" y="hd2"/>
              </a:cxn>
            </a:cxnLst>
            <a:rect l="0" t="0" r="r" b="b"/>
            <a:pathLst>
              <a:path w="21600" h="21600" extrusionOk="0">
                <a:moveTo>
                  <a:pt x="19237" y="5082"/>
                </a:moveTo>
                <a:cubicBezTo>
                  <a:pt x="19237" y="5506"/>
                  <a:pt x="19237" y="5929"/>
                  <a:pt x="19237" y="5929"/>
                </a:cubicBezTo>
                <a:cubicBezTo>
                  <a:pt x="19237" y="13129"/>
                  <a:pt x="14850" y="21600"/>
                  <a:pt x="6750" y="21600"/>
                </a:cubicBezTo>
                <a:cubicBezTo>
                  <a:pt x="4388" y="21600"/>
                  <a:pt x="2025" y="20753"/>
                  <a:pt x="0" y="19059"/>
                </a:cubicBezTo>
                <a:cubicBezTo>
                  <a:pt x="338" y="19059"/>
                  <a:pt x="675" y="19059"/>
                  <a:pt x="1013" y="19059"/>
                </a:cubicBezTo>
                <a:cubicBezTo>
                  <a:pt x="3038" y="19059"/>
                  <a:pt x="5063" y="18212"/>
                  <a:pt x="6413" y="16941"/>
                </a:cubicBezTo>
                <a:cubicBezTo>
                  <a:pt x="4725" y="16941"/>
                  <a:pt x="3038" y="15247"/>
                  <a:pt x="2363" y="13129"/>
                </a:cubicBezTo>
                <a:cubicBezTo>
                  <a:pt x="2700" y="13129"/>
                  <a:pt x="3038" y="13129"/>
                  <a:pt x="3375" y="13129"/>
                </a:cubicBezTo>
                <a:cubicBezTo>
                  <a:pt x="3713" y="13129"/>
                  <a:pt x="4050" y="13129"/>
                  <a:pt x="4388" y="13129"/>
                </a:cubicBezTo>
                <a:cubicBezTo>
                  <a:pt x="2363" y="12282"/>
                  <a:pt x="1013" y="10165"/>
                  <a:pt x="1013" y="7624"/>
                </a:cubicBezTo>
                <a:cubicBezTo>
                  <a:pt x="1013" y="7624"/>
                  <a:pt x="1013" y="7624"/>
                  <a:pt x="1013" y="7624"/>
                </a:cubicBezTo>
                <a:cubicBezTo>
                  <a:pt x="1688" y="8047"/>
                  <a:pt x="2363" y="8047"/>
                  <a:pt x="3038" y="8047"/>
                </a:cubicBezTo>
                <a:cubicBezTo>
                  <a:pt x="1688" y="7200"/>
                  <a:pt x="1013" y="5506"/>
                  <a:pt x="1013" y="3812"/>
                </a:cubicBezTo>
                <a:cubicBezTo>
                  <a:pt x="1013" y="2541"/>
                  <a:pt x="1350" y="1694"/>
                  <a:pt x="1688" y="847"/>
                </a:cubicBezTo>
                <a:cubicBezTo>
                  <a:pt x="3713" y="4235"/>
                  <a:pt x="7088" y="6353"/>
                  <a:pt x="10463" y="6776"/>
                </a:cubicBezTo>
                <a:cubicBezTo>
                  <a:pt x="10463" y="6353"/>
                  <a:pt x="10463" y="5929"/>
                  <a:pt x="10463" y="5506"/>
                </a:cubicBezTo>
                <a:cubicBezTo>
                  <a:pt x="10463" y="2118"/>
                  <a:pt x="12487" y="0"/>
                  <a:pt x="14850" y="0"/>
                </a:cubicBezTo>
                <a:cubicBezTo>
                  <a:pt x="16200" y="0"/>
                  <a:pt x="17212" y="424"/>
                  <a:pt x="18225" y="1694"/>
                </a:cubicBezTo>
                <a:cubicBezTo>
                  <a:pt x="18900" y="1271"/>
                  <a:pt x="19912" y="847"/>
                  <a:pt x="20925" y="424"/>
                </a:cubicBezTo>
                <a:cubicBezTo>
                  <a:pt x="20587" y="1694"/>
                  <a:pt x="19912" y="2541"/>
                  <a:pt x="18900" y="3388"/>
                </a:cubicBezTo>
                <a:cubicBezTo>
                  <a:pt x="19912" y="2965"/>
                  <a:pt x="20587" y="2965"/>
                  <a:pt x="21600" y="2541"/>
                </a:cubicBezTo>
                <a:cubicBezTo>
                  <a:pt x="20925" y="3388"/>
                  <a:pt x="20250" y="4659"/>
                  <a:pt x="19237" y="5082"/>
                </a:cubicBezTo>
                <a:close/>
              </a:path>
            </a:pathLst>
          </a:custGeom>
          <a:solidFill>
            <a:srgbClr val="686976"/>
          </a:solidFill>
          <a:ln w="3175">
            <a:miter lim="400000"/>
          </a:ln>
        </p:spPr>
        <p:txBody>
          <a:bodyPr lIns="45719" rIns="45719"/>
          <a:lstStyle/>
          <a:p>
            <a:pPr algn="l" defTabSz="457200">
              <a:defRPr sz="2400">
                <a:solidFill>
                  <a:srgbClr val="686876"/>
                </a:solidFill>
                <a:latin typeface="Calibri"/>
                <a:ea typeface="Calibri"/>
                <a:cs typeface="Calibri"/>
                <a:sym typeface="Calibri"/>
              </a:defRPr>
            </a:pPr>
            <a:endParaRPr/>
          </a:p>
        </p:txBody>
      </p:sp>
      <p:sp>
        <p:nvSpPr>
          <p:cNvPr id="42" name="Shape 42"/>
          <p:cNvSpPr/>
          <p:nvPr/>
        </p:nvSpPr>
        <p:spPr>
          <a:xfrm>
            <a:off x="20694733" y="810683"/>
            <a:ext cx="149394" cy="285027"/>
          </a:xfrm>
          <a:custGeom>
            <a:avLst/>
            <a:gdLst/>
            <a:ahLst/>
            <a:cxnLst>
              <a:cxn ang="0">
                <a:pos x="wd2" y="hd2"/>
              </a:cxn>
              <a:cxn ang="5400000">
                <a:pos x="wd2" y="hd2"/>
              </a:cxn>
              <a:cxn ang="10800000">
                <a:pos x="wd2" y="hd2"/>
              </a:cxn>
              <a:cxn ang="16200000">
                <a:pos x="wd2" y="hd2"/>
              </a:cxn>
            </a:cxnLst>
            <a:rect l="0" t="0" r="r" b="b"/>
            <a:pathLst>
              <a:path w="21600" h="21600" extrusionOk="0">
                <a:moveTo>
                  <a:pt x="21600" y="3546"/>
                </a:moveTo>
                <a:cubicBezTo>
                  <a:pt x="17897" y="3546"/>
                  <a:pt x="17897" y="3546"/>
                  <a:pt x="17897" y="3546"/>
                </a:cubicBezTo>
                <a:cubicBezTo>
                  <a:pt x="14811" y="3546"/>
                  <a:pt x="14194" y="4513"/>
                  <a:pt x="14194" y="5481"/>
                </a:cubicBezTo>
                <a:cubicBezTo>
                  <a:pt x="14194" y="8060"/>
                  <a:pt x="14194" y="8060"/>
                  <a:pt x="14194" y="8060"/>
                </a:cubicBezTo>
                <a:cubicBezTo>
                  <a:pt x="21600" y="8060"/>
                  <a:pt x="21600" y="8060"/>
                  <a:pt x="21600" y="8060"/>
                </a:cubicBezTo>
                <a:cubicBezTo>
                  <a:pt x="20366" y="11928"/>
                  <a:pt x="20366" y="11928"/>
                  <a:pt x="20366" y="11928"/>
                </a:cubicBezTo>
                <a:cubicBezTo>
                  <a:pt x="14194" y="11928"/>
                  <a:pt x="14194" y="11928"/>
                  <a:pt x="14194" y="11928"/>
                </a:cubicBezTo>
                <a:cubicBezTo>
                  <a:pt x="14194" y="21600"/>
                  <a:pt x="14194" y="21600"/>
                  <a:pt x="14194" y="21600"/>
                </a:cubicBezTo>
                <a:cubicBezTo>
                  <a:pt x="6789" y="21600"/>
                  <a:pt x="6789" y="21600"/>
                  <a:pt x="6789" y="21600"/>
                </a:cubicBezTo>
                <a:cubicBezTo>
                  <a:pt x="6789" y="11928"/>
                  <a:pt x="6789" y="11928"/>
                  <a:pt x="6789" y="11928"/>
                </a:cubicBezTo>
                <a:cubicBezTo>
                  <a:pt x="0" y="11928"/>
                  <a:pt x="0" y="11928"/>
                  <a:pt x="0" y="11928"/>
                </a:cubicBezTo>
                <a:cubicBezTo>
                  <a:pt x="0" y="8060"/>
                  <a:pt x="0" y="8060"/>
                  <a:pt x="0" y="8060"/>
                </a:cubicBezTo>
                <a:cubicBezTo>
                  <a:pt x="6789" y="8060"/>
                  <a:pt x="6789" y="8060"/>
                  <a:pt x="6789" y="8060"/>
                </a:cubicBezTo>
                <a:cubicBezTo>
                  <a:pt x="6789" y="5158"/>
                  <a:pt x="6789" y="5158"/>
                  <a:pt x="6789" y="5158"/>
                </a:cubicBezTo>
                <a:cubicBezTo>
                  <a:pt x="6789" y="1934"/>
                  <a:pt x="10491" y="0"/>
                  <a:pt x="16046" y="0"/>
                </a:cubicBezTo>
                <a:cubicBezTo>
                  <a:pt x="18514" y="0"/>
                  <a:pt x="20983" y="322"/>
                  <a:pt x="21600" y="322"/>
                </a:cubicBezTo>
                <a:lnTo>
                  <a:pt x="21600" y="3546"/>
                </a:lnTo>
                <a:close/>
              </a:path>
            </a:pathLst>
          </a:custGeom>
          <a:solidFill>
            <a:srgbClr val="686976"/>
          </a:solidFill>
          <a:ln w="3175">
            <a:miter lim="400000"/>
          </a:ln>
        </p:spPr>
        <p:txBody>
          <a:bodyPr lIns="45719" rIns="45719"/>
          <a:lstStyle/>
          <a:p>
            <a:pPr algn="l" defTabSz="457200">
              <a:defRPr sz="2400">
                <a:solidFill>
                  <a:srgbClr val="686876"/>
                </a:solidFill>
                <a:latin typeface="Calibri"/>
                <a:ea typeface="Calibri"/>
                <a:cs typeface="Calibri"/>
                <a:sym typeface="Calibri"/>
              </a:defRPr>
            </a:pPr>
            <a:endParaRPr/>
          </a:p>
        </p:txBody>
      </p:sp>
      <p:sp>
        <p:nvSpPr>
          <p:cNvPr id="43" name="Shape 43"/>
          <p:cNvSpPr/>
          <p:nvPr/>
        </p:nvSpPr>
        <p:spPr>
          <a:xfrm>
            <a:off x="21749915" y="819734"/>
            <a:ext cx="168792" cy="2669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900" y="1029"/>
                  <a:pt x="18900" y="1029"/>
                  <a:pt x="18900" y="1029"/>
                </a:cubicBezTo>
                <a:cubicBezTo>
                  <a:pt x="16200" y="1029"/>
                  <a:pt x="16200" y="1029"/>
                  <a:pt x="16200" y="1029"/>
                </a:cubicBezTo>
                <a:cubicBezTo>
                  <a:pt x="17820" y="2057"/>
                  <a:pt x="19440" y="3086"/>
                  <a:pt x="19440" y="4800"/>
                </a:cubicBezTo>
                <a:cubicBezTo>
                  <a:pt x="19440" y="8229"/>
                  <a:pt x="14580" y="8571"/>
                  <a:pt x="14580" y="10286"/>
                </a:cubicBezTo>
                <a:cubicBezTo>
                  <a:pt x="14580" y="12000"/>
                  <a:pt x="20520" y="12686"/>
                  <a:pt x="20520" y="16114"/>
                </a:cubicBezTo>
                <a:cubicBezTo>
                  <a:pt x="20520" y="17143"/>
                  <a:pt x="20520" y="17829"/>
                  <a:pt x="19980" y="18514"/>
                </a:cubicBezTo>
                <a:cubicBezTo>
                  <a:pt x="17820" y="20914"/>
                  <a:pt x="12960" y="21600"/>
                  <a:pt x="9180" y="21600"/>
                </a:cubicBezTo>
                <a:cubicBezTo>
                  <a:pt x="6480" y="21600"/>
                  <a:pt x="2700" y="20914"/>
                  <a:pt x="540" y="19200"/>
                </a:cubicBezTo>
                <a:cubicBezTo>
                  <a:pt x="0" y="18857"/>
                  <a:pt x="0" y="18171"/>
                  <a:pt x="0" y="17486"/>
                </a:cubicBezTo>
                <a:cubicBezTo>
                  <a:pt x="0" y="16114"/>
                  <a:pt x="1620" y="14743"/>
                  <a:pt x="3240" y="14057"/>
                </a:cubicBezTo>
                <a:cubicBezTo>
                  <a:pt x="5940" y="13029"/>
                  <a:pt x="8640" y="13029"/>
                  <a:pt x="11340" y="12686"/>
                </a:cubicBezTo>
                <a:cubicBezTo>
                  <a:pt x="10800" y="12000"/>
                  <a:pt x="10260" y="11657"/>
                  <a:pt x="10260" y="10971"/>
                </a:cubicBezTo>
                <a:cubicBezTo>
                  <a:pt x="10260" y="10286"/>
                  <a:pt x="10260" y="9943"/>
                  <a:pt x="10800" y="9600"/>
                </a:cubicBezTo>
                <a:cubicBezTo>
                  <a:pt x="10260" y="9943"/>
                  <a:pt x="9720" y="9943"/>
                  <a:pt x="9180" y="9943"/>
                </a:cubicBezTo>
                <a:cubicBezTo>
                  <a:pt x="5400" y="9943"/>
                  <a:pt x="2160" y="7886"/>
                  <a:pt x="2160" y="5486"/>
                </a:cubicBezTo>
                <a:cubicBezTo>
                  <a:pt x="2160" y="3771"/>
                  <a:pt x="3240" y="2400"/>
                  <a:pt x="4860" y="1714"/>
                </a:cubicBezTo>
                <a:cubicBezTo>
                  <a:pt x="7020" y="343"/>
                  <a:pt x="10260" y="0"/>
                  <a:pt x="12960" y="0"/>
                </a:cubicBezTo>
                <a:lnTo>
                  <a:pt x="21600" y="0"/>
                </a:lnTo>
                <a:close/>
                <a:moveTo>
                  <a:pt x="12960" y="13714"/>
                </a:moveTo>
                <a:cubicBezTo>
                  <a:pt x="12960" y="13714"/>
                  <a:pt x="12420" y="13714"/>
                  <a:pt x="11880" y="13714"/>
                </a:cubicBezTo>
                <a:cubicBezTo>
                  <a:pt x="8640" y="13714"/>
                  <a:pt x="3780" y="14400"/>
                  <a:pt x="3780" y="16800"/>
                </a:cubicBezTo>
                <a:cubicBezTo>
                  <a:pt x="3780" y="19543"/>
                  <a:pt x="8100" y="20229"/>
                  <a:pt x="11340" y="20229"/>
                </a:cubicBezTo>
                <a:cubicBezTo>
                  <a:pt x="14580" y="20229"/>
                  <a:pt x="17820" y="19543"/>
                  <a:pt x="17820" y="17486"/>
                </a:cubicBezTo>
                <a:cubicBezTo>
                  <a:pt x="17820" y="15429"/>
                  <a:pt x="15120" y="14400"/>
                  <a:pt x="12960" y="13714"/>
                </a:cubicBezTo>
                <a:close/>
                <a:moveTo>
                  <a:pt x="9720" y="1029"/>
                </a:moveTo>
                <a:cubicBezTo>
                  <a:pt x="8640" y="1029"/>
                  <a:pt x="7560" y="1371"/>
                  <a:pt x="7020" y="2057"/>
                </a:cubicBezTo>
                <a:cubicBezTo>
                  <a:pt x="5940" y="2400"/>
                  <a:pt x="5940" y="3086"/>
                  <a:pt x="5940" y="4114"/>
                </a:cubicBezTo>
                <a:cubicBezTo>
                  <a:pt x="5940" y="5829"/>
                  <a:pt x="7560" y="8914"/>
                  <a:pt x="11340" y="8914"/>
                </a:cubicBezTo>
                <a:cubicBezTo>
                  <a:pt x="12420" y="8914"/>
                  <a:pt x="13500" y="8571"/>
                  <a:pt x="14580" y="8229"/>
                </a:cubicBezTo>
                <a:cubicBezTo>
                  <a:pt x="15120" y="7543"/>
                  <a:pt x="15660" y="6857"/>
                  <a:pt x="15660" y="6171"/>
                </a:cubicBezTo>
                <a:cubicBezTo>
                  <a:pt x="15660" y="4114"/>
                  <a:pt x="13500" y="1029"/>
                  <a:pt x="9720" y="1029"/>
                </a:cubicBezTo>
                <a:close/>
              </a:path>
            </a:pathLst>
          </a:custGeom>
          <a:solidFill>
            <a:srgbClr val="686976"/>
          </a:solidFill>
          <a:ln w="3175">
            <a:miter lim="400000"/>
          </a:ln>
        </p:spPr>
        <p:txBody>
          <a:bodyPr lIns="45719" rIns="45719"/>
          <a:lstStyle/>
          <a:p>
            <a:pPr algn="l" defTabSz="457200">
              <a:defRPr sz="2400">
                <a:solidFill>
                  <a:srgbClr val="686876"/>
                </a:solidFill>
                <a:latin typeface="Calibri"/>
                <a:ea typeface="Calibri"/>
                <a:cs typeface="Calibri"/>
                <a:sym typeface="Calibri"/>
              </a:defRPr>
            </a:pPr>
            <a:endParaRPr/>
          </a:p>
        </p:txBody>
      </p:sp>
      <p:sp>
        <p:nvSpPr>
          <p:cNvPr id="44" name="Shape 44"/>
          <p:cNvSpPr/>
          <p:nvPr/>
        </p:nvSpPr>
        <p:spPr>
          <a:xfrm>
            <a:off x="22222494" y="849174"/>
            <a:ext cx="288515" cy="208045"/>
          </a:xfrm>
          <a:custGeom>
            <a:avLst/>
            <a:gdLst/>
            <a:ahLst/>
            <a:cxnLst>
              <a:cxn ang="0">
                <a:pos x="wd2" y="hd2"/>
              </a:cxn>
              <a:cxn ang="5400000">
                <a:pos x="wd2" y="hd2"/>
              </a:cxn>
              <a:cxn ang="10800000">
                <a:pos x="wd2" y="hd2"/>
              </a:cxn>
              <a:cxn ang="16200000">
                <a:pos x="wd2" y="hd2"/>
              </a:cxn>
            </a:cxnLst>
            <a:rect l="0" t="0" r="r" b="b"/>
            <a:pathLst>
              <a:path w="21600" h="21600" extrusionOk="0">
                <a:moveTo>
                  <a:pt x="21282" y="18073"/>
                </a:moveTo>
                <a:cubicBezTo>
                  <a:pt x="20965" y="19837"/>
                  <a:pt x="20012" y="21159"/>
                  <a:pt x="18741" y="21159"/>
                </a:cubicBezTo>
                <a:cubicBezTo>
                  <a:pt x="16200" y="21600"/>
                  <a:pt x="13341" y="21600"/>
                  <a:pt x="10800" y="21600"/>
                </a:cubicBezTo>
                <a:cubicBezTo>
                  <a:pt x="7941" y="21600"/>
                  <a:pt x="5400" y="21600"/>
                  <a:pt x="2541" y="21159"/>
                </a:cubicBezTo>
                <a:cubicBezTo>
                  <a:pt x="1588" y="21159"/>
                  <a:pt x="635" y="19837"/>
                  <a:pt x="318" y="18073"/>
                </a:cubicBezTo>
                <a:cubicBezTo>
                  <a:pt x="0" y="15869"/>
                  <a:pt x="0" y="13224"/>
                  <a:pt x="0" y="11020"/>
                </a:cubicBezTo>
                <a:cubicBezTo>
                  <a:pt x="0" y="8376"/>
                  <a:pt x="0" y="6171"/>
                  <a:pt x="318" y="3527"/>
                </a:cubicBezTo>
                <a:cubicBezTo>
                  <a:pt x="635" y="2204"/>
                  <a:pt x="1588" y="882"/>
                  <a:pt x="2541" y="441"/>
                </a:cubicBezTo>
                <a:cubicBezTo>
                  <a:pt x="5400" y="0"/>
                  <a:pt x="7941" y="0"/>
                  <a:pt x="10800" y="0"/>
                </a:cubicBezTo>
                <a:cubicBezTo>
                  <a:pt x="13341" y="0"/>
                  <a:pt x="16200" y="0"/>
                  <a:pt x="18741" y="441"/>
                </a:cubicBezTo>
                <a:cubicBezTo>
                  <a:pt x="20012" y="882"/>
                  <a:pt x="20965" y="2204"/>
                  <a:pt x="21282" y="3527"/>
                </a:cubicBezTo>
                <a:cubicBezTo>
                  <a:pt x="21600" y="6171"/>
                  <a:pt x="21600" y="8376"/>
                  <a:pt x="21600" y="11020"/>
                </a:cubicBezTo>
                <a:cubicBezTo>
                  <a:pt x="21600" y="13224"/>
                  <a:pt x="21600" y="15869"/>
                  <a:pt x="21282" y="18073"/>
                </a:cubicBezTo>
                <a:close/>
                <a:moveTo>
                  <a:pt x="14929" y="10139"/>
                </a:moveTo>
                <a:cubicBezTo>
                  <a:pt x="8894" y="4849"/>
                  <a:pt x="8894" y="4849"/>
                  <a:pt x="8894" y="4849"/>
                </a:cubicBezTo>
                <a:cubicBezTo>
                  <a:pt x="8576" y="4408"/>
                  <a:pt x="8259" y="4408"/>
                  <a:pt x="7941" y="4408"/>
                </a:cubicBezTo>
                <a:cubicBezTo>
                  <a:pt x="7941" y="4849"/>
                  <a:pt x="7624" y="5290"/>
                  <a:pt x="7624" y="5731"/>
                </a:cubicBezTo>
                <a:cubicBezTo>
                  <a:pt x="7624" y="16310"/>
                  <a:pt x="7624" y="16310"/>
                  <a:pt x="7624" y="16310"/>
                </a:cubicBezTo>
                <a:cubicBezTo>
                  <a:pt x="7624" y="16751"/>
                  <a:pt x="7941" y="17192"/>
                  <a:pt x="7941" y="17192"/>
                </a:cubicBezTo>
                <a:cubicBezTo>
                  <a:pt x="8259" y="17192"/>
                  <a:pt x="8259" y="17192"/>
                  <a:pt x="8259" y="17192"/>
                </a:cubicBezTo>
                <a:cubicBezTo>
                  <a:pt x="8576" y="17192"/>
                  <a:pt x="8576" y="17192"/>
                  <a:pt x="8894" y="17192"/>
                </a:cubicBezTo>
                <a:cubicBezTo>
                  <a:pt x="14929" y="11902"/>
                  <a:pt x="14929" y="11902"/>
                  <a:pt x="14929" y="11902"/>
                </a:cubicBezTo>
                <a:cubicBezTo>
                  <a:pt x="15247" y="11461"/>
                  <a:pt x="15247" y="11461"/>
                  <a:pt x="15247" y="11020"/>
                </a:cubicBezTo>
                <a:cubicBezTo>
                  <a:pt x="15247" y="10580"/>
                  <a:pt x="15247" y="10139"/>
                  <a:pt x="14929" y="10139"/>
                </a:cubicBezTo>
                <a:close/>
              </a:path>
            </a:pathLst>
          </a:custGeom>
          <a:solidFill>
            <a:srgbClr val="686976"/>
          </a:solidFill>
          <a:ln w="3175">
            <a:miter lim="400000"/>
          </a:ln>
        </p:spPr>
        <p:txBody>
          <a:bodyPr lIns="45719" rIns="45719"/>
          <a:lstStyle/>
          <a:p>
            <a:pPr algn="l" defTabSz="457200">
              <a:defRPr sz="2400">
                <a:solidFill>
                  <a:srgbClr val="686876"/>
                </a:solidFill>
                <a:latin typeface="Calibri"/>
                <a:ea typeface="Calibri"/>
                <a:cs typeface="Calibri"/>
                <a:sym typeface="Calibri"/>
              </a:defRPr>
            </a:pPr>
            <a:endParaRPr/>
          </a:p>
        </p:txBody>
      </p:sp>
      <p:sp>
        <p:nvSpPr>
          <p:cNvPr id="45" name="Shape 45"/>
          <p:cNvSpPr>
            <a:spLocks noGrp="1"/>
          </p:cNvSpPr>
          <p:nvPr>
            <p:ph type="sldNum" sz="quarter" idx="2"/>
          </p:nvPr>
        </p:nvSpPr>
        <p:spPr>
          <a:prstGeom prst="rect">
            <a:avLst/>
          </a:prstGeom>
        </p:spPr>
        <p:txBody>
          <a:bodyPr/>
          <a:lstStyle>
            <a:lvl1pPr>
              <a:defRPr>
                <a:solidFill>
                  <a:srgbClr val="F4F5F7"/>
                </a:solidFill>
              </a:defRPr>
            </a:lvl1pPr>
          </a:lstStyle>
          <a:p>
            <a:fld id="{86CB4B4D-7CA3-9044-876B-883B54F8677D}" type="slidenum">
              <a:t>‹#›</a:t>
            </a:fld>
            <a:endParaRPr/>
          </a:p>
        </p:txBody>
      </p:sp>
      <p:sp>
        <p:nvSpPr>
          <p:cNvPr id="46" name="Shape 46"/>
          <p:cNvSpPr/>
          <p:nvPr/>
        </p:nvSpPr>
        <p:spPr>
          <a:xfrm>
            <a:off x="23077405" y="1371248"/>
            <a:ext cx="1636515" cy="1"/>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3" name="Picture Placeholder 2"/>
          <p:cNvSpPr>
            <a:spLocks noGrp="1"/>
          </p:cNvSpPr>
          <p:nvPr>
            <p:ph type="pic" sz="quarter" idx="10"/>
          </p:nvPr>
        </p:nvSpPr>
        <p:spPr>
          <a:xfrm>
            <a:off x="4125595" y="3881755"/>
            <a:ext cx="2641600" cy="2641600"/>
          </a:xfrm>
        </p:spPr>
        <p:txBody>
          <a:bodyPr/>
          <a:lstStyle/>
          <a:p>
            <a:endParaRPr lang="en-US"/>
          </a:p>
        </p:txBody>
      </p:sp>
      <p:sp>
        <p:nvSpPr>
          <p:cNvPr id="12" name="Picture Placeholder 2"/>
          <p:cNvSpPr>
            <a:spLocks noGrp="1"/>
          </p:cNvSpPr>
          <p:nvPr>
            <p:ph type="pic" sz="quarter" idx="11"/>
          </p:nvPr>
        </p:nvSpPr>
        <p:spPr>
          <a:xfrm>
            <a:off x="7529195" y="3881755"/>
            <a:ext cx="2641600" cy="2641600"/>
          </a:xfrm>
        </p:spPr>
        <p:txBody>
          <a:bodyPr/>
          <a:lstStyle/>
          <a:p>
            <a:endParaRPr lang="en-US"/>
          </a:p>
        </p:txBody>
      </p:sp>
      <p:sp>
        <p:nvSpPr>
          <p:cNvPr id="13" name="Picture Placeholder 2"/>
          <p:cNvSpPr>
            <a:spLocks noGrp="1"/>
          </p:cNvSpPr>
          <p:nvPr>
            <p:ph type="pic" sz="quarter" idx="12"/>
          </p:nvPr>
        </p:nvSpPr>
        <p:spPr>
          <a:xfrm>
            <a:off x="10932795" y="3881755"/>
            <a:ext cx="2641600" cy="2641600"/>
          </a:xfrm>
        </p:spPr>
        <p:txBody>
          <a:bodyPr/>
          <a:lstStyle/>
          <a:p>
            <a:endParaRPr lang="en-US"/>
          </a:p>
        </p:txBody>
      </p:sp>
      <p:sp>
        <p:nvSpPr>
          <p:cNvPr id="14" name="Picture Placeholder 2"/>
          <p:cNvSpPr>
            <a:spLocks noGrp="1"/>
          </p:cNvSpPr>
          <p:nvPr>
            <p:ph type="pic" sz="quarter" idx="13"/>
          </p:nvPr>
        </p:nvSpPr>
        <p:spPr>
          <a:xfrm>
            <a:off x="14336395" y="3881755"/>
            <a:ext cx="2641600" cy="2641600"/>
          </a:xfrm>
        </p:spPr>
        <p:txBody>
          <a:bodyPr/>
          <a:lstStyle/>
          <a:p>
            <a:endParaRPr lang="en-US"/>
          </a:p>
        </p:txBody>
      </p:sp>
      <p:sp>
        <p:nvSpPr>
          <p:cNvPr id="15" name="Picture Placeholder 2"/>
          <p:cNvSpPr>
            <a:spLocks noGrp="1"/>
          </p:cNvSpPr>
          <p:nvPr>
            <p:ph type="pic" sz="quarter" idx="14"/>
          </p:nvPr>
        </p:nvSpPr>
        <p:spPr>
          <a:xfrm>
            <a:off x="17739995" y="3881755"/>
            <a:ext cx="2641600" cy="2641600"/>
          </a:xfrm>
        </p:spPr>
        <p:txBody>
          <a:bodyPr/>
          <a:lstStyle/>
          <a:p>
            <a:endParaRPr lang="en-US"/>
          </a:p>
        </p:txBody>
      </p:sp>
      <p:sp>
        <p:nvSpPr>
          <p:cNvPr id="16" name="Picture Placeholder 2"/>
          <p:cNvSpPr>
            <a:spLocks noGrp="1"/>
          </p:cNvSpPr>
          <p:nvPr>
            <p:ph type="pic" sz="quarter" idx="15"/>
          </p:nvPr>
        </p:nvSpPr>
        <p:spPr>
          <a:xfrm>
            <a:off x="4125595" y="7183755"/>
            <a:ext cx="2641600" cy="2641600"/>
          </a:xfrm>
        </p:spPr>
        <p:txBody>
          <a:bodyPr/>
          <a:lstStyle/>
          <a:p>
            <a:endParaRPr lang="en-US"/>
          </a:p>
        </p:txBody>
      </p:sp>
      <p:sp>
        <p:nvSpPr>
          <p:cNvPr id="17" name="Picture Placeholder 2"/>
          <p:cNvSpPr>
            <a:spLocks noGrp="1"/>
          </p:cNvSpPr>
          <p:nvPr>
            <p:ph type="pic" sz="quarter" idx="16"/>
          </p:nvPr>
        </p:nvSpPr>
        <p:spPr>
          <a:xfrm>
            <a:off x="7529195" y="7183755"/>
            <a:ext cx="2641600" cy="2641600"/>
          </a:xfrm>
        </p:spPr>
        <p:txBody>
          <a:bodyPr/>
          <a:lstStyle/>
          <a:p>
            <a:endParaRPr lang="en-US"/>
          </a:p>
        </p:txBody>
      </p:sp>
      <p:sp>
        <p:nvSpPr>
          <p:cNvPr id="18" name="Picture Placeholder 2"/>
          <p:cNvSpPr>
            <a:spLocks noGrp="1"/>
          </p:cNvSpPr>
          <p:nvPr>
            <p:ph type="pic" sz="quarter" idx="17"/>
          </p:nvPr>
        </p:nvSpPr>
        <p:spPr>
          <a:xfrm>
            <a:off x="10932795" y="7183755"/>
            <a:ext cx="2641600" cy="2641600"/>
          </a:xfrm>
        </p:spPr>
        <p:txBody>
          <a:bodyPr/>
          <a:lstStyle/>
          <a:p>
            <a:endParaRPr lang="en-US"/>
          </a:p>
        </p:txBody>
      </p:sp>
      <p:sp>
        <p:nvSpPr>
          <p:cNvPr id="19" name="Picture Placeholder 2"/>
          <p:cNvSpPr>
            <a:spLocks noGrp="1"/>
          </p:cNvSpPr>
          <p:nvPr>
            <p:ph type="pic" sz="quarter" idx="18"/>
          </p:nvPr>
        </p:nvSpPr>
        <p:spPr>
          <a:xfrm>
            <a:off x="14336395" y="7183755"/>
            <a:ext cx="2641600" cy="2641600"/>
          </a:xfrm>
        </p:spPr>
        <p:txBody>
          <a:bodyPr/>
          <a:lstStyle/>
          <a:p>
            <a:endParaRPr lang="en-US"/>
          </a:p>
        </p:txBody>
      </p:sp>
      <p:sp>
        <p:nvSpPr>
          <p:cNvPr id="20" name="Picture Placeholder 2"/>
          <p:cNvSpPr>
            <a:spLocks noGrp="1"/>
          </p:cNvSpPr>
          <p:nvPr>
            <p:ph type="pic" sz="quarter" idx="19"/>
          </p:nvPr>
        </p:nvSpPr>
        <p:spPr>
          <a:xfrm>
            <a:off x="17739995" y="7183755"/>
            <a:ext cx="2641600" cy="2641600"/>
          </a:xfrm>
        </p:spPr>
        <p:txBody>
          <a:bodyPr/>
          <a:lstStyle/>
          <a:p>
            <a:endParaRPr lang="en-US"/>
          </a:p>
        </p:txBody>
      </p:sp>
    </p:spTree>
    <p:extLst>
      <p:ext uri="{BB962C8B-B14F-4D97-AF65-F5344CB8AC3E}">
        <p14:creationId xmlns:p14="http://schemas.microsoft.com/office/powerpoint/2010/main" val="594452504"/>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2121840" y="2279414"/>
            <a:ext cx="16482720" cy="217683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t>Title Text</a:t>
            </a:r>
          </a:p>
        </p:txBody>
      </p:sp>
      <p:sp>
        <p:nvSpPr>
          <p:cNvPr id="3" name="Shape 3"/>
          <p:cNvSpPr>
            <a:spLocks noGrp="1"/>
          </p:cNvSpPr>
          <p:nvPr>
            <p:ph type="body" idx="1"/>
          </p:nvPr>
        </p:nvSpPr>
        <p:spPr>
          <a:xfrm>
            <a:off x="2167984" y="4630044"/>
            <a:ext cx="20476358" cy="701929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p:nvPr/>
        </p:nvSpPr>
        <p:spPr>
          <a:xfrm>
            <a:off x="21166238" y="845083"/>
            <a:ext cx="271267" cy="216227"/>
          </a:xfrm>
          <a:custGeom>
            <a:avLst/>
            <a:gdLst/>
            <a:ahLst/>
            <a:cxnLst>
              <a:cxn ang="0">
                <a:pos x="wd2" y="hd2"/>
              </a:cxn>
              <a:cxn ang="5400000">
                <a:pos x="wd2" y="hd2"/>
              </a:cxn>
              <a:cxn ang="10800000">
                <a:pos x="wd2" y="hd2"/>
              </a:cxn>
              <a:cxn ang="16200000">
                <a:pos x="wd2" y="hd2"/>
              </a:cxn>
            </a:cxnLst>
            <a:rect l="0" t="0" r="r" b="b"/>
            <a:pathLst>
              <a:path w="21600" h="21600" extrusionOk="0">
                <a:moveTo>
                  <a:pt x="19237" y="5082"/>
                </a:moveTo>
                <a:cubicBezTo>
                  <a:pt x="19237" y="5506"/>
                  <a:pt x="19237" y="5929"/>
                  <a:pt x="19237" y="5929"/>
                </a:cubicBezTo>
                <a:cubicBezTo>
                  <a:pt x="19237" y="13129"/>
                  <a:pt x="14850" y="21600"/>
                  <a:pt x="6750" y="21600"/>
                </a:cubicBezTo>
                <a:cubicBezTo>
                  <a:pt x="4388" y="21600"/>
                  <a:pt x="2025" y="20753"/>
                  <a:pt x="0" y="19059"/>
                </a:cubicBezTo>
                <a:cubicBezTo>
                  <a:pt x="338" y="19059"/>
                  <a:pt x="675" y="19059"/>
                  <a:pt x="1013" y="19059"/>
                </a:cubicBezTo>
                <a:cubicBezTo>
                  <a:pt x="3038" y="19059"/>
                  <a:pt x="5063" y="18212"/>
                  <a:pt x="6413" y="16941"/>
                </a:cubicBezTo>
                <a:cubicBezTo>
                  <a:pt x="4725" y="16941"/>
                  <a:pt x="3038" y="15247"/>
                  <a:pt x="2363" y="13129"/>
                </a:cubicBezTo>
                <a:cubicBezTo>
                  <a:pt x="2700" y="13129"/>
                  <a:pt x="3038" y="13129"/>
                  <a:pt x="3375" y="13129"/>
                </a:cubicBezTo>
                <a:cubicBezTo>
                  <a:pt x="3713" y="13129"/>
                  <a:pt x="4050" y="13129"/>
                  <a:pt x="4388" y="13129"/>
                </a:cubicBezTo>
                <a:cubicBezTo>
                  <a:pt x="2363" y="12282"/>
                  <a:pt x="1013" y="10165"/>
                  <a:pt x="1013" y="7624"/>
                </a:cubicBezTo>
                <a:cubicBezTo>
                  <a:pt x="1013" y="7624"/>
                  <a:pt x="1013" y="7624"/>
                  <a:pt x="1013" y="7624"/>
                </a:cubicBezTo>
                <a:cubicBezTo>
                  <a:pt x="1688" y="8047"/>
                  <a:pt x="2363" y="8047"/>
                  <a:pt x="3038" y="8047"/>
                </a:cubicBezTo>
                <a:cubicBezTo>
                  <a:pt x="1688" y="7200"/>
                  <a:pt x="1013" y="5506"/>
                  <a:pt x="1013" y="3812"/>
                </a:cubicBezTo>
                <a:cubicBezTo>
                  <a:pt x="1013" y="2541"/>
                  <a:pt x="1350" y="1694"/>
                  <a:pt x="1688" y="847"/>
                </a:cubicBezTo>
                <a:cubicBezTo>
                  <a:pt x="3713" y="4235"/>
                  <a:pt x="7088" y="6353"/>
                  <a:pt x="10463" y="6776"/>
                </a:cubicBezTo>
                <a:cubicBezTo>
                  <a:pt x="10463" y="6353"/>
                  <a:pt x="10463" y="5929"/>
                  <a:pt x="10463" y="5506"/>
                </a:cubicBezTo>
                <a:cubicBezTo>
                  <a:pt x="10463" y="2118"/>
                  <a:pt x="12487" y="0"/>
                  <a:pt x="14850" y="0"/>
                </a:cubicBezTo>
                <a:cubicBezTo>
                  <a:pt x="16200" y="0"/>
                  <a:pt x="17212" y="424"/>
                  <a:pt x="18225" y="1694"/>
                </a:cubicBezTo>
                <a:cubicBezTo>
                  <a:pt x="18900" y="1271"/>
                  <a:pt x="19912" y="847"/>
                  <a:pt x="20925" y="424"/>
                </a:cubicBezTo>
                <a:cubicBezTo>
                  <a:pt x="20587" y="1694"/>
                  <a:pt x="19912" y="2541"/>
                  <a:pt x="18900" y="3388"/>
                </a:cubicBezTo>
                <a:cubicBezTo>
                  <a:pt x="19912" y="2965"/>
                  <a:pt x="20587" y="2965"/>
                  <a:pt x="21600" y="2541"/>
                </a:cubicBezTo>
                <a:cubicBezTo>
                  <a:pt x="20925" y="3388"/>
                  <a:pt x="20250" y="4659"/>
                  <a:pt x="19237" y="5082"/>
                </a:cubicBezTo>
                <a:close/>
              </a:path>
            </a:pathLst>
          </a:custGeom>
          <a:solidFill>
            <a:srgbClr val="A6A7AC"/>
          </a:solidFill>
          <a:ln w="3175">
            <a:miter lim="400000"/>
          </a:ln>
        </p:spPr>
        <p:txBody>
          <a:bodyPr lIns="45719" rIns="45719"/>
          <a:lstStyle/>
          <a:p>
            <a:pPr algn="l" defTabSz="457200">
              <a:defRPr sz="2400">
                <a:latin typeface="Calibri"/>
                <a:ea typeface="Calibri"/>
                <a:cs typeface="Calibri"/>
                <a:sym typeface="Calibri"/>
              </a:defRPr>
            </a:pPr>
            <a:endParaRPr/>
          </a:p>
        </p:txBody>
      </p:sp>
      <p:sp>
        <p:nvSpPr>
          <p:cNvPr id="5" name="Shape 5"/>
          <p:cNvSpPr/>
          <p:nvPr/>
        </p:nvSpPr>
        <p:spPr>
          <a:xfrm>
            <a:off x="20694733" y="810683"/>
            <a:ext cx="149394" cy="285027"/>
          </a:xfrm>
          <a:custGeom>
            <a:avLst/>
            <a:gdLst/>
            <a:ahLst/>
            <a:cxnLst>
              <a:cxn ang="0">
                <a:pos x="wd2" y="hd2"/>
              </a:cxn>
              <a:cxn ang="5400000">
                <a:pos x="wd2" y="hd2"/>
              </a:cxn>
              <a:cxn ang="10800000">
                <a:pos x="wd2" y="hd2"/>
              </a:cxn>
              <a:cxn ang="16200000">
                <a:pos x="wd2" y="hd2"/>
              </a:cxn>
            </a:cxnLst>
            <a:rect l="0" t="0" r="r" b="b"/>
            <a:pathLst>
              <a:path w="21600" h="21600" extrusionOk="0">
                <a:moveTo>
                  <a:pt x="21600" y="3546"/>
                </a:moveTo>
                <a:cubicBezTo>
                  <a:pt x="17897" y="3546"/>
                  <a:pt x="17897" y="3546"/>
                  <a:pt x="17897" y="3546"/>
                </a:cubicBezTo>
                <a:cubicBezTo>
                  <a:pt x="14811" y="3546"/>
                  <a:pt x="14194" y="4513"/>
                  <a:pt x="14194" y="5481"/>
                </a:cubicBezTo>
                <a:cubicBezTo>
                  <a:pt x="14194" y="8060"/>
                  <a:pt x="14194" y="8060"/>
                  <a:pt x="14194" y="8060"/>
                </a:cubicBezTo>
                <a:cubicBezTo>
                  <a:pt x="21600" y="8060"/>
                  <a:pt x="21600" y="8060"/>
                  <a:pt x="21600" y="8060"/>
                </a:cubicBezTo>
                <a:cubicBezTo>
                  <a:pt x="20366" y="11928"/>
                  <a:pt x="20366" y="11928"/>
                  <a:pt x="20366" y="11928"/>
                </a:cubicBezTo>
                <a:cubicBezTo>
                  <a:pt x="14194" y="11928"/>
                  <a:pt x="14194" y="11928"/>
                  <a:pt x="14194" y="11928"/>
                </a:cubicBezTo>
                <a:cubicBezTo>
                  <a:pt x="14194" y="21600"/>
                  <a:pt x="14194" y="21600"/>
                  <a:pt x="14194" y="21600"/>
                </a:cubicBezTo>
                <a:cubicBezTo>
                  <a:pt x="6789" y="21600"/>
                  <a:pt x="6789" y="21600"/>
                  <a:pt x="6789" y="21600"/>
                </a:cubicBezTo>
                <a:cubicBezTo>
                  <a:pt x="6789" y="11928"/>
                  <a:pt x="6789" y="11928"/>
                  <a:pt x="6789" y="11928"/>
                </a:cubicBezTo>
                <a:cubicBezTo>
                  <a:pt x="0" y="11928"/>
                  <a:pt x="0" y="11928"/>
                  <a:pt x="0" y="11928"/>
                </a:cubicBezTo>
                <a:cubicBezTo>
                  <a:pt x="0" y="8060"/>
                  <a:pt x="0" y="8060"/>
                  <a:pt x="0" y="8060"/>
                </a:cubicBezTo>
                <a:cubicBezTo>
                  <a:pt x="6789" y="8060"/>
                  <a:pt x="6789" y="8060"/>
                  <a:pt x="6789" y="8060"/>
                </a:cubicBezTo>
                <a:cubicBezTo>
                  <a:pt x="6789" y="5158"/>
                  <a:pt x="6789" y="5158"/>
                  <a:pt x="6789" y="5158"/>
                </a:cubicBezTo>
                <a:cubicBezTo>
                  <a:pt x="6789" y="1934"/>
                  <a:pt x="10491" y="0"/>
                  <a:pt x="16046" y="0"/>
                </a:cubicBezTo>
                <a:cubicBezTo>
                  <a:pt x="18514" y="0"/>
                  <a:pt x="20983" y="322"/>
                  <a:pt x="21600" y="322"/>
                </a:cubicBezTo>
                <a:lnTo>
                  <a:pt x="21600" y="3546"/>
                </a:lnTo>
                <a:close/>
              </a:path>
            </a:pathLst>
          </a:custGeom>
          <a:solidFill>
            <a:srgbClr val="A6A7AC"/>
          </a:solidFill>
          <a:ln w="3175">
            <a:miter lim="400000"/>
          </a:ln>
        </p:spPr>
        <p:txBody>
          <a:bodyPr lIns="45719" rIns="45719"/>
          <a:lstStyle/>
          <a:p>
            <a:pPr algn="l" defTabSz="457200">
              <a:defRPr sz="2400">
                <a:latin typeface="Calibri"/>
                <a:ea typeface="Calibri"/>
                <a:cs typeface="Calibri"/>
                <a:sym typeface="Calibri"/>
              </a:defRPr>
            </a:pPr>
            <a:endParaRPr/>
          </a:p>
        </p:txBody>
      </p:sp>
      <p:sp>
        <p:nvSpPr>
          <p:cNvPr id="6" name="Shape 6"/>
          <p:cNvSpPr/>
          <p:nvPr/>
        </p:nvSpPr>
        <p:spPr>
          <a:xfrm>
            <a:off x="21749915" y="819734"/>
            <a:ext cx="168792" cy="2669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900" y="1029"/>
                  <a:pt x="18900" y="1029"/>
                  <a:pt x="18900" y="1029"/>
                </a:cubicBezTo>
                <a:cubicBezTo>
                  <a:pt x="16200" y="1029"/>
                  <a:pt x="16200" y="1029"/>
                  <a:pt x="16200" y="1029"/>
                </a:cubicBezTo>
                <a:cubicBezTo>
                  <a:pt x="17820" y="2057"/>
                  <a:pt x="19440" y="3086"/>
                  <a:pt x="19440" y="4800"/>
                </a:cubicBezTo>
                <a:cubicBezTo>
                  <a:pt x="19440" y="8229"/>
                  <a:pt x="14580" y="8571"/>
                  <a:pt x="14580" y="10286"/>
                </a:cubicBezTo>
                <a:cubicBezTo>
                  <a:pt x="14580" y="12000"/>
                  <a:pt x="20520" y="12686"/>
                  <a:pt x="20520" y="16114"/>
                </a:cubicBezTo>
                <a:cubicBezTo>
                  <a:pt x="20520" y="17143"/>
                  <a:pt x="20520" y="17829"/>
                  <a:pt x="19980" y="18514"/>
                </a:cubicBezTo>
                <a:cubicBezTo>
                  <a:pt x="17820" y="20914"/>
                  <a:pt x="12960" y="21600"/>
                  <a:pt x="9180" y="21600"/>
                </a:cubicBezTo>
                <a:cubicBezTo>
                  <a:pt x="6480" y="21600"/>
                  <a:pt x="2700" y="20914"/>
                  <a:pt x="540" y="19200"/>
                </a:cubicBezTo>
                <a:cubicBezTo>
                  <a:pt x="0" y="18857"/>
                  <a:pt x="0" y="18171"/>
                  <a:pt x="0" y="17486"/>
                </a:cubicBezTo>
                <a:cubicBezTo>
                  <a:pt x="0" y="16114"/>
                  <a:pt x="1620" y="14743"/>
                  <a:pt x="3240" y="14057"/>
                </a:cubicBezTo>
                <a:cubicBezTo>
                  <a:pt x="5940" y="13029"/>
                  <a:pt x="8640" y="13029"/>
                  <a:pt x="11340" y="12686"/>
                </a:cubicBezTo>
                <a:cubicBezTo>
                  <a:pt x="10800" y="12000"/>
                  <a:pt x="10260" y="11657"/>
                  <a:pt x="10260" y="10971"/>
                </a:cubicBezTo>
                <a:cubicBezTo>
                  <a:pt x="10260" y="10286"/>
                  <a:pt x="10260" y="9943"/>
                  <a:pt x="10800" y="9600"/>
                </a:cubicBezTo>
                <a:cubicBezTo>
                  <a:pt x="10260" y="9943"/>
                  <a:pt x="9720" y="9943"/>
                  <a:pt x="9180" y="9943"/>
                </a:cubicBezTo>
                <a:cubicBezTo>
                  <a:pt x="5400" y="9943"/>
                  <a:pt x="2160" y="7886"/>
                  <a:pt x="2160" y="5486"/>
                </a:cubicBezTo>
                <a:cubicBezTo>
                  <a:pt x="2160" y="3771"/>
                  <a:pt x="3240" y="2400"/>
                  <a:pt x="4860" y="1714"/>
                </a:cubicBezTo>
                <a:cubicBezTo>
                  <a:pt x="7020" y="343"/>
                  <a:pt x="10260" y="0"/>
                  <a:pt x="12960" y="0"/>
                </a:cubicBezTo>
                <a:lnTo>
                  <a:pt x="21600" y="0"/>
                </a:lnTo>
                <a:close/>
                <a:moveTo>
                  <a:pt x="12960" y="13714"/>
                </a:moveTo>
                <a:cubicBezTo>
                  <a:pt x="12960" y="13714"/>
                  <a:pt x="12420" y="13714"/>
                  <a:pt x="11880" y="13714"/>
                </a:cubicBezTo>
                <a:cubicBezTo>
                  <a:pt x="8640" y="13714"/>
                  <a:pt x="3780" y="14400"/>
                  <a:pt x="3780" y="16800"/>
                </a:cubicBezTo>
                <a:cubicBezTo>
                  <a:pt x="3780" y="19543"/>
                  <a:pt x="8100" y="20229"/>
                  <a:pt x="11340" y="20229"/>
                </a:cubicBezTo>
                <a:cubicBezTo>
                  <a:pt x="14580" y="20229"/>
                  <a:pt x="17820" y="19543"/>
                  <a:pt x="17820" y="17486"/>
                </a:cubicBezTo>
                <a:cubicBezTo>
                  <a:pt x="17820" y="15429"/>
                  <a:pt x="15120" y="14400"/>
                  <a:pt x="12960" y="13714"/>
                </a:cubicBezTo>
                <a:close/>
                <a:moveTo>
                  <a:pt x="9720" y="1029"/>
                </a:moveTo>
                <a:cubicBezTo>
                  <a:pt x="8640" y="1029"/>
                  <a:pt x="7560" y="1371"/>
                  <a:pt x="7020" y="2057"/>
                </a:cubicBezTo>
                <a:cubicBezTo>
                  <a:pt x="5940" y="2400"/>
                  <a:pt x="5940" y="3086"/>
                  <a:pt x="5940" y="4114"/>
                </a:cubicBezTo>
                <a:cubicBezTo>
                  <a:pt x="5940" y="5829"/>
                  <a:pt x="7560" y="8914"/>
                  <a:pt x="11340" y="8914"/>
                </a:cubicBezTo>
                <a:cubicBezTo>
                  <a:pt x="12420" y="8914"/>
                  <a:pt x="13500" y="8571"/>
                  <a:pt x="14580" y="8229"/>
                </a:cubicBezTo>
                <a:cubicBezTo>
                  <a:pt x="15120" y="7543"/>
                  <a:pt x="15660" y="6857"/>
                  <a:pt x="15660" y="6171"/>
                </a:cubicBezTo>
                <a:cubicBezTo>
                  <a:pt x="15660" y="4114"/>
                  <a:pt x="13500" y="1029"/>
                  <a:pt x="9720" y="1029"/>
                </a:cubicBezTo>
                <a:close/>
              </a:path>
            </a:pathLst>
          </a:custGeom>
          <a:solidFill>
            <a:srgbClr val="A6A7AC"/>
          </a:solidFill>
          <a:ln w="3175">
            <a:miter lim="400000"/>
          </a:ln>
        </p:spPr>
        <p:txBody>
          <a:bodyPr lIns="45719" rIns="45719"/>
          <a:lstStyle/>
          <a:p>
            <a:pPr algn="l" defTabSz="457200">
              <a:defRPr sz="2400">
                <a:latin typeface="Calibri"/>
                <a:ea typeface="Calibri"/>
                <a:cs typeface="Calibri"/>
                <a:sym typeface="Calibri"/>
              </a:defRPr>
            </a:pPr>
            <a:endParaRPr/>
          </a:p>
        </p:txBody>
      </p:sp>
      <p:sp>
        <p:nvSpPr>
          <p:cNvPr id="7" name="Shape 7"/>
          <p:cNvSpPr/>
          <p:nvPr/>
        </p:nvSpPr>
        <p:spPr>
          <a:xfrm>
            <a:off x="22222494" y="849174"/>
            <a:ext cx="288515" cy="208045"/>
          </a:xfrm>
          <a:custGeom>
            <a:avLst/>
            <a:gdLst/>
            <a:ahLst/>
            <a:cxnLst>
              <a:cxn ang="0">
                <a:pos x="wd2" y="hd2"/>
              </a:cxn>
              <a:cxn ang="5400000">
                <a:pos x="wd2" y="hd2"/>
              </a:cxn>
              <a:cxn ang="10800000">
                <a:pos x="wd2" y="hd2"/>
              </a:cxn>
              <a:cxn ang="16200000">
                <a:pos x="wd2" y="hd2"/>
              </a:cxn>
            </a:cxnLst>
            <a:rect l="0" t="0" r="r" b="b"/>
            <a:pathLst>
              <a:path w="21600" h="21600" extrusionOk="0">
                <a:moveTo>
                  <a:pt x="21282" y="18073"/>
                </a:moveTo>
                <a:cubicBezTo>
                  <a:pt x="20965" y="19837"/>
                  <a:pt x="20012" y="21159"/>
                  <a:pt x="18741" y="21159"/>
                </a:cubicBezTo>
                <a:cubicBezTo>
                  <a:pt x="16200" y="21600"/>
                  <a:pt x="13341" y="21600"/>
                  <a:pt x="10800" y="21600"/>
                </a:cubicBezTo>
                <a:cubicBezTo>
                  <a:pt x="7941" y="21600"/>
                  <a:pt x="5400" y="21600"/>
                  <a:pt x="2541" y="21159"/>
                </a:cubicBezTo>
                <a:cubicBezTo>
                  <a:pt x="1588" y="21159"/>
                  <a:pt x="635" y="19837"/>
                  <a:pt x="318" y="18073"/>
                </a:cubicBezTo>
                <a:cubicBezTo>
                  <a:pt x="0" y="15869"/>
                  <a:pt x="0" y="13224"/>
                  <a:pt x="0" y="11020"/>
                </a:cubicBezTo>
                <a:cubicBezTo>
                  <a:pt x="0" y="8376"/>
                  <a:pt x="0" y="6171"/>
                  <a:pt x="318" y="3527"/>
                </a:cubicBezTo>
                <a:cubicBezTo>
                  <a:pt x="635" y="2204"/>
                  <a:pt x="1588" y="882"/>
                  <a:pt x="2541" y="441"/>
                </a:cubicBezTo>
                <a:cubicBezTo>
                  <a:pt x="5400" y="0"/>
                  <a:pt x="7941" y="0"/>
                  <a:pt x="10800" y="0"/>
                </a:cubicBezTo>
                <a:cubicBezTo>
                  <a:pt x="13341" y="0"/>
                  <a:pt x="16200" y="0"/>
                  <a:pt x="18741" y="441"/>
                </a:cubicBezTo>
                <a:cubicBezTo>
                  <a:pt x="20012" y="882"/>
                  <a:pt x="20965" y="2204"/>
                  <a:pt x="21282" y="3527"/>
                </a:cubicBezTo>
                <a:cubicBezTo>
                  <a:pt x="21600" y="6171"/>
                  <a:pt x="21600" y="8376"/>
                  <a:pt x="21600" y="11020"/>
                </a:cubicBezTo>
                <a:cubicBezTo>
                  <a:pt x="21600" y="13224"/>
                  <a:pt x="21600" y="15869"/>
                  <a:pt x="21282" y="18073"/>
                </a:cubicBezTo>
                <a:close/>
                <a:moveTo>
                  <a:pt x="14929" y="10139"/>
                </a:moveTo>
                <a:cubicBezTo>
                  <a:pt x="8894" y="4849"/>
                  <a:pt x="8894" y="4849"/>
                  <a:pt x="8894" y="4849"/>
                </a:cubicBezTo>
                <a:cubicBezTo>
                  <a:pt x="8576" y="4408"/>
                  <a:pt x="8259" y="4408"/>
                  <a:pt x="7941" y="4408"/>
                </a:cubicBezTo>
                <a:cubicBezTo>
                  <a:pt x="7941" y="4849"/>
                  <a:pt x="7624" y="5290"/>
                  <a:pt x="7624" y="5731"/>
                </a:cubicBezTo>
                <a:cubicBezTo>
                  <a:pt x="7624" y="16310"/>
                  <a:pt x="7624" y="16310"/>
                  <a:pt x="7624" y="16310"/>
                </a:cubicBezTo>
                <a:cubicBezTo>
                  <a:pt x="7624" y="16751"/>
                  <a:pt x="7941" y="17192"/>
                  <a:pt x="7941" y="17192"/>
                </a:cubicBezTo>
                <a:cubicBezTo>
                  <a:pt x="8259" y="17192"/>
                  <a:pt x="8259" y="17192"/>
                  <a:pt x="8259" y="17192"/>
                </a:cubicBezTo>
                <a:cubicBezTo>
                  <a:pt x="8576" y="17192"/>
                  <a:pt x="8576" y="17192"/>
                  <a:pt x="8894" y="17192"/>
                </a:cubicBezTo>
                <a:cubicBezTo>
                  <a:pt x="14929" y="11902"/>
                  <a:pt x="14929" y="11902"/>
                  <a:pt x="14929" y="11902"/>
                </a:cubicBezTo>
                <a:cubicBezTo>
                  <a:pt x="15247" y="11461"/>
                  <a:pt x="15247" y="11461"/>
                  <a:pt x="15247" y="11020"/>
                </a:cubicBezTo>
                <a:cubicBezTo>
                  <a:pt x="15247" y="10580"/>
                  <a:pt x="15247" y="10139"/>
                  <a:pt x="14929" y="10139"/>
                </a:cubicBezTo>
                <a:close/>
              </a:path>
            </a:pathLst>
          </a:custGeom>
          <a:solidFill>
            <a:srgbClr val="A6A7AC"/>
          </a:solidFill>
          <a:ln w="3175">
            <a:miter lim="400000"/>
          </a:ln>
        </p:spPr>
        <p:txBody>
          <a:bodyPr lIns="45719" rIns="45719"/>
          <a:lstStyle/>
          <a:p>
            <a:pPr algn="l" defTabSz="457200">
              <a:defRPr sz="2400">
                <a:latin typeface="Calibri"/>
                <a:ea typeface="Calibri"/>
                <a:cs typeface="Calibri"/>
                <a:sym typeface="Calibri"/>
              </a:defRPr>
            </a:pPr>
            <a:endParaRPr/>
          </a:p>
        </p:txBody>
      </p:sp>
      <p:sp>
        <p:nvSpPr>
          <p:cNvPr id="8" name="Shape 8"/>
          <p:cNvSpPr>
            <a:spLocks noGrp="1"/>
          </p:cNvSpPr>
          <p:nvPr>
            <p:ph type="sldNum" sz="quarter" idx="2"/>
          </p:nvPr>
        </p:nvSpPr>
        <p:spPr>
          <a:xfrm>
            <a:off x="23036465" y="762695"/>
            <a:ext cx="607907" cy="381001"/>
          </a:xfrm>
          <a:prstGeom prst="rect">
            <a:avLst/>
          </a:prstGeom>
          <a:ln w="3175">
            <a:miter lim="400000"/>
          </a:ln>
        </p:spPr>
        <p:txBody>
          <a:bodyPr lIns="38100" tIns="38100" rIns="38100" bIns="38100">
            <a:spAutoFit/>
          </a:bodyPr>
          <a:lstStyle>
            <a:lvl1pPr algn="l">
              <a:defRPr sz="2000" cap="all" spc="400">
                <a:solidFill>
                  <a:srgbClr val="393941"/>
                </a:solidFill>
                <a:latin typeface="+mn-lt"/>
                <a:ea typeface="+mn-ea"/>
                <a:cs typeface="+mn-cs"/>
                <a:sym typeface="Montserrat-Regular"/>
              </a:defRPr>
            </a:lvl1pPr>
          </a:lstStyle>
          <a:p>
            <a:fld id="{86CB4B4D-7CA3-9044-876B-883B54F8677D}" type="slidenum">
              <a:t>‹#›</a:t>
            </a:fld>
            <a:endParaRPr/>
          </a:p>
        </p:txBody>
      </p:sp>
      <p:sp>
        <p:nvSpPr>
          <p:cNvPr id="9" name="Shape 9"/>
          <p:cNvSpPr/>
          <p:nvPr/>
        </p:nvSpPr>
        <p:spPr>
          <a:xfrm>
            <a:off x="23077405" y="1371248"/>
            <a:ext cx="1636515" cy="1"/>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2" r:id="rId5"/>
    <p:sldLayoutId id="2147483654" r:id="rId6"/>
  </p:sldLayoutIdLst>
  <p:transition spd="med"/>
  <p:txStyles>
    <p:titleStyle>
      <a:lvl1pPr marL="0" marR="0" indent="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1pPr>
      <a:lvl2pPr marL="0" marR="0" indent="2286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2pPr>
      <a:lvl3pPr marL="0" marR="0" indent="4572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3pPr>
      <a:lvl4pPr marL="0" marR="0" indent="6858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4pPr>
      <a:lvl5pPr marL="0" marR="0" indent="9144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5pPr>
      <a:lvl6pPr marL="0" marR="0" indent="11430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6pPr>
      <a:lvl7pPr marL="0" marR="0" indent="13716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7pPr>
      <a:lvl8pPr marL="0" marR="0" indent="16002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8pPr>
      <a:lvl9pPr marL="0" marR="0" indent="18288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9pPr>
    </p:titleStyle>
    <p:bodyStyle>
      <a:lvl1pPr marL="0" marR="0" indent="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1pPr>
      <a:lvl2pPr marL="0" marR="0" indent="2286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2pPr>
      <a:lvl3pPr marL="0" marR="0" indent="4572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3pPr>
      <a:lvl4pPr marL="0" marR="0" indent="6858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4pPr>
      <a:lvl5pPr marL="0" marR="0" indent="9144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5pPr>
      <a:lvl6pPr marL="0" marR="0" indent="11430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6pPr>
      <a:lvl7pPr marL="0" marR="0" indent="13716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7pPr>
      <a:lvl8pPr marL="0" marR="0" indent="16002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8pPr>
      <a:lvl9pPr marL="0" marR="0" indent="18288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9pPr>
    </p:bodyStyle>
    <p:otherStyle>
      <a:lvl1pPr marL="0" marR="0" indent="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1pPr>
      <a:lvl2pPr marL="0" marR="0" indent="2286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2pPr>
      <a:lvl3pPr marL="0" marR="0" indent="4572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3pPr>
      <a:lvl4pPr marL="0" marR="0" indent="6858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4pPr>
      <a:lvl5pPr marL="0" marR="0" indent="9144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5pPr>
      <a:lvl6pPr marL="0" marR="0" indent="11430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6pPr>
      <a:lvl7pPr marL="0" marR="0" indent="13716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7pPr>
      <a:lvl8pPr marL="0" marR="0" indent="16002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8pPr>
      <a:lvl9pPr marL="0" marR="0" indent="18288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9pPr>
    </p:otherStyle>
  </p:txStyles>
</p:sldMaster>
</file>

<file path=ppt/slides/_rels/slide1.xml.rels><?xml version="1.0" encoding="UTF-8"?>
<Relationships xmlns="http://schemas.openxmlformats.org/package/2006/relationships"><Relationship Id="rId1" Type="http://schemas.openxmlformats.org/officeDocument/2006/relationships/image" Target="../media/image2.png"></Relationship><Relationship Id="rId2" Type="http://schemas.openxmlformats.org/officeDocument/2006/relationships/slideLayout" Target="../slideLayouts/slideLayout2.xml"></Relationship></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Relationships>
</file>

<file path=ppt/slides/_rels/slide11.xml.rels><?xml version="1.0" encoding="UTF-8"?>
<Relationships xmlns="http://schemas.openxmlformats.org/package/2006/relationships"><Relationship Id="rId2" Type="http://schemas.openxmlformats.org/officeDocument/2006/relationships/image" Target="../media/image25.png"></Relationship><Relationship Id="rId3" Type="http://schemas.openxmlformats.org/officeDocument/2006/relationships/slideLayout" Target="../slideLayouts/slideLayout3.xml"></Relationship></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Relationships>
</file>

<file path=ppt/slides/_rels/slide13.xml.rels><?xml version="1.0" encoding="UTF-8"?>
<Relationships xmlns="http://schemas.openxmlformats.org/package/2006/relationships"><Relationship Id="rId2" Type="http://schemas.openxmlformats.org/officeDocument/2006/relationships/image" Target="../media/image15.png"></Relationship><Relationship Id="rId3" Type="http://schemas.openxmlformats.org/officeDocument/2006/relationships/slideLayout" Target="../slideLayouts/slideLayout3.xml"></Relationship></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Relationships>
</file>

<file path=ppt/slides/_rels/slide15.xml.rels><?xml version="1.0" encoding="UTF-8"?>
<Relationships xmlns="http://schemas.openxmlformats.org/package/2006/relationships"><Relationship Id="rId3" Type="http://schemas.openxmlformats.org/officeDocument/2006/relationships/image" Target="../media/image27.jpeg"></Relationship><Relationship Id="rId2" Type="http://schemas.openxmlformats.org/officeDocument/2006/relationships/image" Target="../media/image26.png"></Relationship><Relationship Id="rId4" Type="http://schemas.openxmlformats.org/officeDocument/2006/relationships/slideLayout" Target="../slideLayouts/slideLayout3.xml"></Relationship></Relationships>
</file>

<file path=ppt/slides/_rels/slide16.xml.rels><?xml version="1.0" encoding="UTF-8"?>
<Relationships xmlns="http://schemas.openxmlformats.org/package/2006/relationships"><Relationship Id="rId3" Type="http://schemas.openxmlformats.org/officeDocument/2006/relationships/image" Target="../media/image29.png"></Relationship><Relationship Id="rId2" Type="http://schemas.openxmlformats.org/officeDocument/2006/relationships/image" Target="../media/image28.png"></Relationship><Relationship Id="rId4" Type="http://schemas.openxmlformats.org/officeDocument/2006/relationships/slideLayout" Target="../slideLayouts/slideLayout4.xml"></Relationship></Relationships>
</file>

<file path=ppt/slides/_rels/slide17.xml.rels><?xml version="1.0" encoding="UTF-8"?>
<Relationships xmlns="http://schemas.openxmlformats.org/package/2006/relationships"><Relationship Id="rId2" Type="http://schemas.openxmlformats.org/officeDocument/2006/relationships/image" Target="../media/image30.png"></Relationship><Relationship Id="rId3" Type="http://schemas.openxmlformats.org/officeDocument/2006/relationships/slideLayout" Target="../slideLayouts/slideLayout4.xml"></Relationship></Relationships>
</file>

<file path=ppt/slides/_rels/slide18.xml.rels><?xml version="1.0" encoding="UTF-8"?>
<Relationships xmlns="http://schemas.openxmlformats.org/package/2006/relationships"><Relationship Id="rId3" Type="http://schemas.openxmlformats.org/officeDocument/2006/relationships/image" Target="../media/image32.png"></Relationship><Relationship Id="rId2" Type="http://schemas.openxmlformats.org/officeDocument/2006/relationships/image" Target="../media/image31.png"></Relationship><Relationship Id="rId4" Type="http://schemas.openxmlformats.org/officeDocument/2006/relationships/image" Target="../media/image33.png"></Relationship><Relationship Id="rId5" Type="http://schemas.openxmlformats.org/officeDocument/2006/relationships/slideLayout" Target="../slideLayouts/slideLayout4.xml"></Relationship></Relationships>
</file>

<file path=ppt/slides/_rels/slide19.xml.rels><?xml version="1.0" encoding="UTF-8"?>
<Relationships xmlns="http://schemas.openxmlformats.org/package/2006/relationships"><Relationship Id="rId3" Type="http://schemas.openxmlformats.org/officeDocument/2006/relationships/image" Target="../media/image35.png"></Relationship><Relationship Id="rId2" Type="http://schemas.openxmlformats.org/officeDocument/2006/relationships/image" Target="../media/image34.png"></Relationship><Relationship Id="rId4" Type="http://schemas.openxmlformats.org/officeDocument/2006/relationships/image" Target="../media/image36.png"></Relationship><Relationship Id="rId5" Type="http://schemas.openxmlformats.org/officeDocument/2006/relationships/slideLayout" Target="../slideLayouts/slideLayout4.xml"></Relationship></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Relationship Id="rId2" Type="http://schemas.openxmlformats.org/officeDocument/2006/relationships/image" Target="../media/image2.png"></Relationship></Relationships>
</file>

<file path=ppt/slides/_rels/slide20.xml.rels><?xml version="1.0" encoding="UTF-8"?>
<Relationships xmlns="http://schemas.openxmlformats.org/package/2006/relationships"><Relationship Id="rId8" Type="http://schemas.openxmlformats.org/officeDocument/2006/relationships/image" Target="../media/image8.png"></Relationship><Relationship Id="rId13" Type="http://schemas.openxmlformats.org/officeDocument/2006/relationships/image" Target="../media/image15.png"></Relationship><Relationship Id="rId3" Type="http://schemas.openxmlformats.org/officeDocument/2006/relationships/image" Target="../media/image38.png"></Relationship><Relationship Id="rId7" Type="http://schemas.openxmlformats.org/officeDocument/2006/relationships/image" Target="../media/image19.png"></Relationship><Relationship Id="rId12" Type="http://schemas.openxmlformats.org/officeDocument/2006/relationships/image" Target="../media/image42.png"></Relationship><Relationship Id="rId17" Type="http://schemas.openxmlformats.org/officeDocument/2006/relationships/image" Target="../media/image46.png"></Relationship><Relationship Id="rId2" Type="http://schemas.openxmlformats.org/officeDocument/2006/relationships/image" Target="../media/image37.png"></Relationship><Relationship Id="rId16" Type="http://schemas.openxmlformats.org/officeDocument/2006/relationships/image" Target="../media/image45.png"></Relationship><Relationship Id="rId6" Type="http://schemas.openxmlformats.org/officeDocument/2006/relationships/image" Target="../media/image40.PNG"></Relationship><Relationship Id="rId11" Type="http://schemas.openxmlformats.org/officeDocument/2006/relationships/image" Target="../media/image4.jpeg"></Relationship><Relationship Id="rId5" Type="http://schemas.openxmlformats.org/officeDocument/2006/relationships/image" Target="../media/image39.png"></Relationship><Relationship Id="rId10" Type="http://schemas.openxmlformats.org/officeDocument/2006/relationships/image" Target="../media/image41.png"></Relationship><Relationship Id="rId4" Type="http://schemas.openxmlformats.org/officeDocument/2006/relationships/image" Target="../media/image26.png"></Relationship><Relationship Id="rId9" Type="http://schemas.openxmlformats.org/officeDocument/2006/relationships/image" Target="../media/image24.png"></Relationship><Relationship Id="rId14" Type="http://schemas.openxmlformats.org/officeDocument/2006/relationships/image" Target="../media/image43.png"></Relationship><Relationship Id="rId18" Type="http://schemas.openxmlformats.org/officeDocument/2006/relationships/slideLayout" Target="../slideLayouts/slideLayout3.xml"></Relationship></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Relationships>
</file>

<file path=ppt/slides/_rels/slide3.xml.rels><?xml version="1.0" encoding="UTF-8"?>
<Relationships xmlns="http://schemas.openxmlformats.org/package/2006/relationships"><Relationship Id="rId2" Type="http://schemas.openxmlformats.org/officeDocument/2006/relationships/image" Target="../media/image2.png"></Relationship><Relationship Id="rId3" Type="http://schemas.openxmlformats.org/officeDocument/2006/relationships/slideLayout" Target="../slideLayouts/slideLayout4.xml"></Relationship></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Relationships>
</file>

<file path=ppt/slides/_rels/slide31.xml.rels><?xml version="1.0" encoding="UTF-8"?>
<Relationships xmlns="http://schemas.openxmlformats.org/package/2006/relationships"><Relationship Id="rId3" Type="http://schemas.openxmlformats.org/officeDocument/2006/relationships/chart" Target="../charts/chart1.xml"></Relationship><Relationship Id="rId2" Type="http://schemas.openxmlformats.org/officeDocument/2006/relationships/chart" Target="../charts/chart2.xml"></Relationship><Relationship Id="rId5" Type="http://schemas.openxmlformats.org/officeDocument/2006/relationships/chart" Target="../charts/chart3.xml"></Relationship><Relationship Id="rId4" Type="http://schemas.openxmlformats.org/officeDocument/2006/relationships/chart" Target="../charts/chart4.xml"></Relationship><Relationship Id="rId6" Type="http://schemas.openxmlformats.org/officeDocument/2006/relationships/slideLayout" Target="../slideLayouts/slideLayout3.xml"></Relationship></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Relationships>
</file>

<file path=ppt/slides/_rels/slide33.xml.rels><?xml version="1.0" encoding="UTF-8"?>
<Relationships xmlns="http://schemas.openxmlformats.org/package/2006/relationships"><Relationship Id="rId3" Type="http://schemas.openxmlformats.org/officeDocument/2006/relationships/chart" Target="../charts/chart5.xml"></Relationship><Relationship Id="rId2" Type="http://schemas.openxmlformats.org/officeDocument/2006/relationships/chart" Target="../charts/chart6.xml"></Relationship><Relationship Id="rId5" Type="http://schemas.openxmlformats.org/officeDocument/2006/relationships/chart" Target="../charts/chart7.xml"></Relationship><Relationship Id="rId4" Type="http://schemas.openxmlformats.org/officeDocument/2006/relationships/chart" Target="../charts/chart8.xml"></Relationship><Relationship Id="rId6" Type="http://schemas.openxmlformats.org/officeDocument/2006/relationships/slideLayout" Target="../slideLayouts/slideLayout3.xml"></Relationship></Relationships>
</file>

<file path=ppt/slides/_rels/slide34.xml.rels><?xml version="1.0" encoding="UTF-8"?>
<Relationships xmlns="http://schemas.openxmlformats.org/package/2006/relationships"><Relationship Id="rId2" Type="http://schemas.openxmlformats.org/officeDocument/2006/relationships/image" Target="../media/image47.png"></Relationship><Relationship Id="rId3" Type="http://schemas.openxmlformats.org/officeDocument/2006/relationships/slideLayout" Target="../slideLayouts/slideLayout5.xml"></Relationship></Relationships>
</file>

<file path=ppt/slides/_rels/slide35.xml.rels><?xml version="1.0" encoding="UTF-8"?>
<Relationships xmlns="http://schemas.openxmlformats.org/package/2006/relationships"><Relationship Id="rId2" Type="http://schemas.openxmlformats.org/officeDocument/2006/relationships/image" Target="../media/image2.png"></Relationship><Relationship Id="rId3" Type="http://schemas.openxmlformats.org/officeDocument/2006/relationships/slideLayout" Target="../slideLayouts/slideLayout3.xml"></Relationship></Relationships>
</file>

<file path=ppt/slides/_rels/slide36.xml.rels><?xml version="1.0" encoding="UTF-8"?>
<Relationships xmlns="http://schemas.openxmlformats.org/package/2006/relationships"><Relationship Id="rId2" Type="http://schemas.openxmlformats.org/officeDocument/2006/relationships/image" Target="../media/image2.png"></Relationship><Relationship Id="rId3" Type="http://schemas.openxmlformats.org/officeDocument/2006/relationships/slideLayout" Target="../slideLayouts/slideLayout3.xml"></Relationship></Relationships>
</file>

<file path=ppt/slides/_rels/slide4.xml.rels><?xml version="1.0" encoding="UTF-8"?>
<Relationships xmlns="http://schemas.openxmlformats.org/package/2006/relationships"><Relationship Id="rId2" Type="http://schemas.openxmlformats.org/officeDocument/2006/relationships/image" Target="../media/image2.png"></Relationship><Relationship Id="rId3" Type="http://schemas.openxmlformats.org/officeDocument/2006/relationships/slideLayout" Target="../slideLayouts/slideLayout4.xml"></Relationship></Relationships>
</file>

<file path=ppt/slides/_rels/slide5.xml.rels><?xml version="1.0" encoding="UTF-8"?>
<Relationships xmlns="http://schemas.openxmlformats.org/package/2006/relationships"><Relationship Id="rId2" Type="http://schemas.openxmlformats.org/officeDocument/2006/relationships/image" Target="../media/image1.png"></Relationship><Relationship Id="rId3" Type="http://schemas.openxmlformats.org/officeDocument/2006/relationships/slideLayout" Target="../slideLayouts/slideLayout3.xml"></Relationship></Relationships>
</file>

<file path=ppt/slides/_rels/slide6.xml.rels><?xml version="1.0" encoding="UTF-8"?>
<Relationships xmlns="http://schemas.openxmlformats.org/package/2006/relationships"><Relationship Id="rId8" Type="http://schemas.openxmlformats.org/officeDocument/2006/relationships/image" Target="../media/image9.png"></Relationship><Relationship Id="rId13" Type="http://schemas.openxmlformats.org/officeDocument/2006/relationships/image" Target="../media/image14.png"></Relationship><Relationship Id="rId3" Type="http://schemas.openxmlformats.org/officeDocument/2006/relationships/image" Target="../media/image4.jpeg"></Relationship><Relationship Id="rId7" Type="http://schemas.openxmlformats.org/officeDocument/2006/relationships/image" Target="../media/image8.png"></Relationship><Relationship Id="rId12" Type="http://schemas.openxmlformats.org/officeDocument/2006/relationships/image" Target="../media/image13.png"></Relationship><Relationship Id="rId17" Type="http://schemas.openxmlformats.org/officeDocument/2006/relationships/image" Target="../media/image18.png"></Relationship><Relationship Id="rId2" Type="http://schemas.openxmlformats.org/officeDocument/2006/relationships/image" Target="../media/image3.png"></Relationship><Relationship Id="rId16" Type="http://schemas.openxmlformats.org/officeDocument/2006/relationships/image" Target="../media/image17.png"></Relationship><Relationship Id="rId6" Type="http://schemas.openxmlformats.org/officeDocument/2006/relationships/image" Target="../media/image7.png"></Relationship><Relationship Id="rId11" Type="http://schemas.openxmlformats.org/officeDocument/2006/relationships/image" Target="../media/image12.jpeg"></Relationship><Relationship Id="rId5" Type="http://schemas.openxmlformats.org/officeDocument/2006/relationships/image" Target="../media/image6.png"></Relationship><Relationship Id="rId15" Type="http://schemas.openxmlformats.org/officeDocument/2006/relationships/image" Target="../media/image16.png"></Relationship><Relationship Id="rId10" Type="http://schemas.openxmlformats.org/officeDocument/2006/relationships/image" Target="../media/image11.png"></Relationship><Relationship Id="rId4" Type="http://schemas.openxmlformats.org/officeDocument/2006/relationships/image" Target="../media/image5.png"></Relationship><Relationship Id="rId9" Type="http://schemas.openxmlformats.org/officeDocument/2006/relationships/image" Target="../media/image10.png"></Relationship><Relationship Id="rId14" Type="http://schemas.openxmlformats.org/officeDocument/2006/relationships/image" Target="../media/image15.png"></Relationship><Relationship Id="rId18" Type="http://schemas.openxmlformats.org/officeDocument/2006/relationships/slideLayout" Target="../slideLayouts/slideLayout3.xml"></Relationship></Relationships>
</file>

<file path=ppt/slides/_rels/slide7.xml.rels><?xml version="1.0" encoding="UTF-8"?>
<Relationships xmlns="http://schemas.openxmlformats.org/package/2006/relationships"><Relationship Id="rId3" Type="http://schemas.openxmlformats.org/officeDocument/2006/relationships/image" Target="../media/image20.jpeg"></Relationship><Relationship Id="rId2" Type="http://schemas.openxmlformats.org/officeDocument/2006/relationships/image" Target="../media/image19.png"></Relationship><Relationship Id="rId4" Type="http://schemas.openxmlformats.org/officeDocument/2006/relationships/slideLayout" Target="../slideLayouts/slideLayout3.xml"></Relationship></Relationships>
</file>

<file path=ppt/slides/_rels/slide8.xml.rels><?xml version="1.0" encoding="UTF-8"?>
<Relationships xmlns="http://schemas.openxmlformats.org/package/2006/relationships"><Relationship Id="rId3" Type="http://schemas.openxmlformats.org/officeDocument/2006/relationships/image" Target="../media/image22.png"></Relationship><Relationship Id="rId2" Type="http://schemas.openxmlformats.org/officeDocument/2006/relationships/image" Target="../media/image21.png"></Relationship><Relationship Id="rId4" Type="http://schemas.openxmlformats.org/officeDocument/2006/relationships/image" Target="../media/image23.png"></Relationship><Relationship Id="rId5" Type="http://schemas.openxmlformats.org/officeDocument/2006/relationships/slideLayout" Target="../slideLayouts/slideLayout3.xml"></Relationship></Relationships>
</file>

<file path=ppt/slides/_rels/slide9.xml.rels><?xml version="1.0" encoding="UTF-8"?>
<Relationships xmlns="http://schemas.openxmlformats.org/package/2006/relationships"><Relationship Id="rId3" Type="http://schemas.openxmlformats.org/officeDocument/2006/relationships/image" Target="../media/image24.png"></Relationship><Relationship Id="rId2" Type="http://schemas.openxmlformats.org/officeDocument/2006/relationships/image" Target="../media/image8.png"></Relationship><Relationship Id="rId4" Type="http://schemas.openxmlformats.org/officeDocument/2006/relationships/slideLayout" Target="../slideLayouts/slideLayout3.xml"></Relationship></Relationships>
</file>

<file path=ppt/slides/slide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55" name="Shape 55"/>
          <p:cNvSpPr>
            <a:spLocks/>
          </p:cNvSpPr>
          <p:nvPr/>
        </p:nvSpPr>
        <p:spPr>
          <a:xfrm rot="0">
            <a:off x="2171700" y="7530465"/>
            <a:ext cx="20041235" cy="2680970"/>
          </a:xfrm>
          <a:prstGeom prst="rect"/>
          <a:ln w="3175" cap="flat" cmpd="sng">
            <a:prstDash/>
            <a:miter lim="800000"/>
          </a:ln>
        </p:spPr>
        <p:txBody>
          <a:bodyPr wrap="square" lIns="38100" tIns="38100" rIns="38100" bIns="38100" numCol="1" vert="horz" anchor="t">
            <a:noAutofit/>
          </a:bodyPr>
          <a:lstStyle/>
          <a:p>
            <a:pPr marL="0" indent="0" algn="ctr" fontAlgn="auto" defTabSz="825500" eaLnBrk="0" latinLnBrk="0">
              <a:lnSpc>
                <a:spcPct val="250000"/>
              </a:lnSpc>
              <a:spcBef>
                <a:spcPts val="0"/>
              </a:spcBef>
              <a:spcAft>
                <a:spcPts val="0"/>
              </a:spcAft>
              <a:buFontTx/>
              <a:buNone/>
            </a:pPr>
            <a:r>
              <a:rPr lang="en-US" altLang="ko-KR" sz="7000" cap="all" spc="360" dirty="0" smtClean="0" b="0">
                <a:ln w="9525" cap="flat" cmpd="sng">
                  <a:noFill/>
                  <a:prstDash/>
                </a:ln>
                <a:solidFill>
                  <a:schemeClr val="tx1">
                    <a:lumMod val="20000"/>
                    <a:lumOff val="80000"/>
                  </a:schemeClr>
                </a:solidFill>
                <a:latin typeface="Montserrat-Regular" charset="0"/>
                <a:ea typeface="Montserrat-Regular" charset="0"/>
              </a:rPr>
              <a:t>오픈 소스를 활용한</a:t>
            </a:r>
            <a:endParaRPr lang="ko-KR" altLang="en-US" sz="7000" cap="all" dirty="0" smtClean="0" b="0">
              <a:ln w="9525" cap="flat" cmpd="sng">
                <a:noFill/>
                <a:prstDash/>
              </a:ln>
              <a:solidFill>
                <a:schemeClr val="tx1">
                  <a:lumMod val="20000"/>
                  <a:lumOff val="80000"/>
                </a:schemeClr>
              </a:solidFill>
              <a:latin typeface="Montserrat-Regular" charset="0"/>
              <a:ea typeface="Montserrat-Regular" charset="0"/>
            </a:endParaRPr>
          </a:p>
          <a:p>
            <a:pPr marL="0" indent="0" algn="ctr" fontAlgn="auto" defTabSz="825500" eaLnBrk="0" latinLnBrk="0">
              <a:lnSpc>
                <a:spcPct val="100000"/>
              </a:lnSpc>
              <a:spcBef>
                <a:spcPts val="0"/>
              </a:spcBef>
              <a:spcAft>
                <a:spcPts val="0"/>
              </a:spcAft>
              <a:buFontTx/>
              <a:buNone/>
            </a:pPr>
            <a:r>
              <a:rPr lang="en-US" altLang="ko-KR" sz="7000" cap="all" spc="360" dirty="0" smtClean="0" b="0">
                <a:ln w="9525" cap="flat" cmpd="sng">
                  <a:noFill/>
                  <a:prstDash/>
                </a:ln>
                <a:solidFill>
                  <a:schemeClr val="tx1">
                    <a:lumMod val="20000"/>
                    <a:lumOff val="80000"/>
                  </a:schemeClr>
                </a:solidFill>
                <a:latin typeface="Montserrat-Regular" charset="0"/>
                <a:ea typeface="Montserrat-Regular" charset="0"/>
              </a:rPr>
              <a:t>클러스터 분석 환경 구축</a:t>
            </a:r>
            <a:endParaRPr lang="ko-KR" altLang="en-US" sz="7000" cap="none" dirty="0" smtClean="0" b="1">
              <a:ln w="9525" cap="flat" cmpd="sng">
                <a:noFill/>
                <a:prstDash/>
              </a:ln>
              <a:solidFill>
                <a:schemeClr val="tx1">
                  <a:lumMod val="20000"/>
                  <a:lumOff val="80000"/>
                </a:schemeClr>
              </a:solidFill>
              <a:latin typeface="Montserrat-SemiBold" charset="0"/>
              <a:ea typeface="Montserrat-SemiBold" charset="0"/>
            </a:endParaRPr>
          </a:p>
        </p:txBody>
      </p:sp>
      <p:pic>
        <p:nvPicPr>
          <p:cNvPr id="60" name="그림 59" descr="C:/Users/bit/AppData/Roaming/PolarisOffice/ETemp/30324_55914392/image2.png"/>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rot="0">
            <a:off x="7562850" y="2438400"/>
            <a:ext cx="9030335" cy="537273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75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2143760" y="5364480"/>
            <a:ext cx="6174740" cy="4758690"/>
          </a:xfrm>
          <a:solidFill>
            <a:schemeClr val="tx1"/>
          </a:solidFill>
        </p:spPr>
      </p:sp>
      <p:sp>
        <p:nvSpPr>
          <p:cNvPr id="5" name="Picture Placeholder 4"/>
          <p:cNvSpPr>
            <a:spLocks noGrp="1"/>
          </p:cNvSpPr>
          <p:nvPr>
            <p:ph type="pic" sz="quarter" idx="13"/>
          </p:nvPr>
        </p:nvSpPr>
        <p:spPr>
          <a:xfrm>
            <a:off x="9103360" y="5364480"/>
            <a:ext cx="6167755" cy="4758690"/>
          </a:xfrm>
          <a:solidFill>
            <a:schemeClr val="tx1"/>
          </a:solidFill>
        </p:spPr>
      </p:sp>
      <p:sp>
        <p:nvSpPr>
          <p:cNvPr id="6" name="Picture Placeholder 5"/>
          <p:cNvSpPr>
            <a:spLocks noGrp="1"/>
          </p:cNvSpPr>
          <p:nvPr>
            <p:ph type="pic" sz="quarter" idx="14"/>
          </p:nvPr>
        </p:nvSpPr>
        <p:spPr>
          <a:xfrm>
            <a:off x="16091535" y="5364480"/>
            <a:ext cx="6186170" cy="4758690"/>
          </a:xfrm>
          <a:solidFill>
            <a:schemeClr val="tx1"/>
          </a:solidFill>
        </p:spPr>
      </p:sp>
      <p:sp>
        <p:nvSpPr>
          <p:cNvPr id="103" name="Shape 103"/>
          <p:cNvSpPr/>
          <p:nvPr/>
        </p:nvSpPr>
        <p:spPr>
          <a:xfrm>
            <a:off x="2120265" y="2129155"/>
            <a:ext cx="3879215" cy="3556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t>demo slide</a:t>
            </a:r>
          </a:p>
        </p:txBody>
      </p:sp>
      <p:sp>
        <p:nvSpPr>
          <p:cNvPr id="104" name="Shape 104"/>
          <p:cNvSpPr/>
          <p:nvPr/>
        </p:nvSpPr>
        <p:spPr>
          <a:xfrm>
            <a:off x="2108835" y="2715895"/>
            <a:ext cx="12637770" cy="227711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ko-KR" altLang="en-US" dirty="0" err="1" smtClean="0"/>
              <a:t>플룸</a:t>
            </a:r>
            <a:r>
              <a:rPr lang="ko-KR" altLang="en-US" dirty="0" smtClean="0"/>
              <a:t> 사진사진사진</a:t>
            </a:r>
            <a:endParaRPr dirty="0"/>
          </a:p>
        </p:txBody>
      </p:sp>
      <p:sp>
        <p:nvSpPr>
          <p:cNvPr id="105" name="Shape 10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a:t>
            </a:fld>
            <a:endParaRPr/>
          </a:p>
        </p:txBody>
      </p:sp>
      <p:sp>
        <p:nvSpPr>
          <p:cNvPr id="106" name="Shape 106"/>
          <p:cNvSpPr/>
          <p:nvPr/>
        </p:nvSpPr>
        <p:spPr>
          <a:xfrm>
            <a:off x="2143760" y="4420870"/>
            <a:ext cx="805180" cy="0"/>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0" name="Shape 110"/>
          <p:cNvSpPr/>
          <p:nvPr/>
        </p:nvSpPr>
        <p:spPr>
          <a:xfrm>
            <a:off x="2123440" y="10668635"/>
            <a:ext cx="6203315" cy="112268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lvl1pPr algn="ctr"/>
          </a:lstStyle>
          <a:p>
            <a:r>
              <a:t>Lorem Ipsum is simply dummy text of the printing and typesetting industry. Lorem Ipsum</a:t>
            </a:r>
          </a:p>
        </p:txBody>
      </p:sp>
      <p:sp>
        <p:nvSpPr>
          <p:cNvPr id="111" name="Shape 111"/>
          <p:cNvSpPr/>
          <p:nvPr/>
        </p:nvSpPr>
        <p:spPr>
          <a:xfrm>
            <a:off x="16091535" y="5364480"/>
            <a:ext cx="6186170" cy="4758690"/>
          </a:xfrm>
          <a:prstGeom prst="rect">
            <a:avLst/>
          </a:prstGeom>
          <a:solidFill>
            <a:srgbClr val="F56C2E">
              <a:alpha val="8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12" name="Shape 112"/>
          <p:cNvSpPr/>
          <p:nvPr/>
        </p:nvSpPr>
        <p:spPr>
          <a:xfrm>
            <a:off x="9103360" y="10668635"/>
            <a:ext cx="6203315" cy="112268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lvl1pPr algn="ctr"/>
          </a:lstStyle>
          <a:p>
            <a:r>
              <a:t>Lorem Ipsum is simply dummy text of the printing and typesetting industry. Lorem Ipsum</a:t>
            </a:r>
          </a:p>
        </p:txBody>
      </p:sp>
      <p:sp>
        <p:nvSpPr>
          <p:cNvPr id="113" name="Shape 113"/>
          <p:cNvSpPr/>
          <p:nvPr/>
        </p:nvSpPr>
        <p:spPr>
          <a:xfrm>
            <a:off x="16082645" y="10668635"/>
            <a:ext cx="6203315" cy="112268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lvl1pPr algn="ctr"/>
          </a:lstStyle>
          <a:p>
            <a:r>
              <a:t>Lorem Ipsum is simply dummy text of the printing and typesetting industry. Lorem Ipsum</a:t>
            </a:r>
          </a:p>
        </p:txBody>
      </p:sp>
      <p:sp>
        <p:nvSpPr>
          <p:cNvPr id="114" name="Shape 114"/>
          <p:cNvSpPr/>
          <p:nvPr/>
        </p:nvSpPr>
        <p:spPr>
          <a:xfrm>
            <a:off x="18620105" y="7183120"/>
            <a:ext cx="1129030" cy="1122680"/>
          </a:xfrm>
          <a:custGeom>
            <a:avLst/>
            <a:gdLst/>
            <a:ahLst/>
            <a:cxnLst>
              <a:cxn ang="0">
                <a:pos x="wd2" y="hd2"/>
              </a:cxn>
              <a:cxn ang="5400000">
                <a:pos x="wd2" y="hd2"/>
              </a:cxn>
              <a:cxn ang="10800000">
                <a:pos x="wd2" y="hd2"/>
              </a:cxn>
              <a:cxn ang="16200000">
                <a:pos x="wd2" y="hd2"/>
              </a:cxn>
            </a:cxnLst>
            <a:rect l="0" t="0" r="r" b="b"/>
            <a:pathLst>
              <a:path w="21600" h="21600" extrusionOk="0">
                <a:moveTo>
                  <a:pt x="11919" y="5393"/>
                </a:moveTo>
                <a:lnTo>
                  <a:pt x="9877" y="5393"/>
                </a:lnTo>
                <a:lnTo>
                  <a:pt x="9877" y="9769"/>
                </a:lnTo>
                <a:lnTo>
                  <a:pt x="5540" y="9769"/>
                </a:lnTo>
                <a:lnTo>
                  <a:pt x="5540" y="11831"/>
                </a:lnTo>
                <a:lnTo>
                  <a:pt x="9877" y="11831"/>
                </a:lnTo>
                <a:lnTo>
                  <a:pt x="9877" y="16207"/>
                </a:lnTo>
                <a:lnTo>
                  <a:pt x="11919" y="16207"/>
                </a:lnTo>
                <a:lnTo>
                  <a:pt x="11919" y="11831"/>
                </a:lnTo>
                <a:lnTo>
                  <a:pt x="16256" y="11831"/>
                </a:lnTo>
                <a:lnTo>
                  <a:pt x="16256" y="9769"/>
                </a:lnTo>
                <a:lnTo>
                  <a:pt x="11919" y="9769"/>
                </a:lnTo>
                <a:lnTo>
                  <a:pt x="11919" y="5393"/>
                </a:lnTo>
                <a:close/>
                <a:moveTo>
                  <a:pt x="10912" y="0"/>
                </a:moveTo>
                <a:cubicBezTo>
                  <a:pt x="4924" y="0"/>
                  <a:pt x="0" y="4772"/>
                  <a:pt x="0" y="10814"/>
                </a:cubicBezTo>
                <a:cubicBezTo>
                  <a:pt x="0" y="16828"/>
                  <a:pt x="4924" y="21600"/>
                  <a:pt x="10912" y="21600"/>
                </a:cubicBezTo>
                <a:cubicBezTo>
                  <a:pt x="16872" y="21600"/>
                  <a:pt x="21600" y="16828"/>
                  <a:pt x="21600" y="10814"/>
                </a:cubicBezTo>
                <a:cubicBezTo>
                  <a:pt x="21600" y="4772"/>
                  <a:pt x="16872" y="0"/>
                  <a:pt x="10912" y="0"/>
                </a:cubicBezTo>
                <a:close/>
                <a:moveTo>
                  <a:pt x="10912" y="19511"/>
                </a:moveTo>
                <a:cubicBezTo>
                  <a:pt x="6183" y="19511"/>
                  <a:pt x="2266" y="15586"/>
                  <a:pt x="2266" y="10814"/>
                </a:cubicBezTo>
                <a:cubicBezTo>
                  <a:pt x="2266" y="6014"/>
                  <a:pt x="6183" y="2089"/>
                  <a:pt x="10912" y="2089"/>
                </a:cubicBezTo>
                <a:cubicBezTo>
                  <a:pt x="15640" y="2089"/>
                  <a:pt x="19558" y="6014"/>
                  <a:pt x="19558" y="10814"/>
                </a:cubicBezTo>
                <a:cubicBezTo>
                  <a:pt x="19558" y="15586"/>
                  <a:pt x="15640" y="19511"/>
                  <a:pt x="10912" y="19511"/>
                </a:cubicBezTo>
                <a:close/>
              </a:path>
            </a:pathLst>
          </a:custGeom>
          <a:solidFill>
            <a:srgbClr val="F4F5F7"/>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Tree>
    <p:extLst>
      <p:ext uri="{BB962C8B-B14F-4D97-AF65-F5344CB8AC3E}">
        <p14:creationId xmlns:p14="http://schemas.microsoft.com/office/powerpoint/2010/main" val="3370608252"/>
      </p:ext>
    </p:ext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79" name="Shape 27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a:t>
            </a:fld>
            <a:endParaRPr/>
          </a:p>
        </p:txBody>
      </p:sp>
      <p:sp>
        <p:nvSpPr>
          <p:cNvPr id="29" name="Shape 81"/>
          <p:cNvSpPr txBox="1">
            <a:spLocks/>
          </p:cNvSpPr>
          <p:nvPr/>
        </p:nvSpPr>
        <p:spPr>
          <a:xfrm>
            <a:off x="23036530" y="762635"/>
            <a:ext cx="607695" cy="3810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000" b="0" i="0" u="none" strike="noStrike" cap="all" spc="400" normalizeH="0" baseline="0">
                <a:ln>
                  <a:noFill/>
                </a:ln>
                <a:solidFill>
                  <a:srgbClr val="393941"/>
                </a:solidFill>
                <a:effectLst/>
                <a:uFillTx/>
                <a:latin typeface="+mn-lt"/>
                <a:ea typeface="+mn-ea"/>
                <a:cs typeface="+mn-cs"/>
                <a:sym typeface="Montserrat-Regular"/>
              </a:defRPr>
            </a:lvl1pPr>
            <a:lvl2pPr marL="0" marR="0" indent="228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2pPr>
            <a:lvl3pPr marL="0" marR="0" indent="457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3pPr>
            <a:lvl4pPr marL="0" marR="0" indent="685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4pPr>
            <a:lvl5pPr marL="0" marR="0" indent="9144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5pPr>
            <a:lvl6pPr marL="0" marR="0" indent="11430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6pPr>
            <a:lvl7pPr marL="0" marR="0" indent="1371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7pPr>
            <a:lvl8pPr marL="0" marR="0" indent="1600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8pPr>
            <a:lvl9pPr marL="0" marR="0" indent="1828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9pPr>
          </a:lstStyle>
          <a:p>
            <a:fld id="{86CB4B4D-7CA3-9044-876B-883B54F8677D}" type="slidenum">
              <a:rPr lang="en-US" altLang="ko-KR" smtClean="0"/>
              <a:pPr/>
              <a:t>10</a:t>
            </a:fld>
            <a:endParaRPr lang="en-US" altLang="ko-KR"/>
          </a:p>
        </p:txBody>
      </p:sp>
      <p:sp>
        <p:nvSpPr>
          <p:cNvPr id="30" name="Shape 83"/>
          <p:cNvSpPr/>
          <p:nvPr/>
        </p:nvSpPr>
        <p:spPr>
          <a:xfrm>
            <a:off x="2120265" y="2205355"/>
            <a:ext cx="3879215" cy="3556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smtClean="0">
                <a:solidFill>
                  <a:schemeClr val="tx2">
                    <a:lumMod val="10000"/>
                  </a:schemeClr>
                </a:solidFill>
              </a:rPr>
              <a:t>Apache hive</a:t>
            </a:r>
            <a:endParaRPr dirty="0">
              <a:solidFill>
                <a:schemeClr val="tx2">
                  <a:lumMod val="10000"/>
                </a:schemeClr>
              </a:solidFill>
            </a:endParaRPr>
          </a:p>
        </p:txBody>
      </p:sp>
      <p:sp>
        <p:nvSpPr>
          <p:cNvPr id="31" name="Shape 84"/>
          <p:cNvSpPr/>
          <p:nvPr/>
        </p:nvSpPr>
        <p:spPr>
          <a:xfrm>
            <a:off x="2108835" y="2792095"/>
            <a:ext cx="9099550" cy="316865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ko-KR" altLang="en-US" dirty="0" err="1" smtClean="0">
                <a:solidFill>
                  <a:schemeClr val="tx2">
                    <a:lumMod val="10000"/>
                  </a:schemeClr>
                </a:solidFill>
              </a:rPr>
              <a:t>하이브</a:t>
            </a:r>
            <a:r>
              <a:rPr lang="en-US" altLang="ko-KR" dirty="0" smtClean="0">
                <a:solidFill>
                  <a:schemeClr val="tx2">
                    <a:lumMod val="10000"/>
                  </a:schemeClr>
                </a:solidFill>
              </a:rPr>
              <a:t>(hive)</a:t>
            </a:r>
            <a:endParaRPr dirty="0">
              <a:solidFill>
                <a:schemeClr val="tx2">
                  <a:lumMod val="10000"/>
                </a:schemeClr>
              </a:solidFill>
            </a:endParaRPr>
          </a:p>
        </p:txBody>
      </p:sp>
      <p:grpSp>
        <p:nvGrpSpPr>
          <p:cNvPr id="32" name="Group 89"/>
          <p:cNvGrpSpPr/>
          <p:nvPr/>
        </p:nvGrpSpPr>
        <p:grpSpPr>
          <a:xfrm>
            <a:off x="2162810" y="4626610"/>
            <a:ext cx="9605645" cy="2232660"/>
            <a:chOff x="2162810" y="4626610"/>
            <a:chExt cx="9605645" cy="2232660"/>
          </a:xfrm>
        </p:grpSpPr>
        <p:sp>
          <p:nvSpPr>
            <p:cNvPr id="33" name="Shape 85"/>
            <p:cNvSpPr/>
            <p:nvPr/>
          </p:nvSpPr>
          <p:spPr>
            <a:xfrm>
              <a:off x="3305175" y="5379085"/>
              <a:ext cx="8463915" cy="148018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p>
              <a:r>
                <a:rPr lang="ko-KR" altLang="en-US" dirty="0" err="1" smtClean="0">
                  <a:solidFill>
                    <a:schemeClr val="tx2">
                      <a:lumMod val="10000"/>
                    </a:schemeClr>
                  </a:solidFill>
                </a:rPr>
                <a:t>데이터웨어하우징용</a:t>
              </a:r>
              <a:r>
                <a:rPr lang="ko-KR" altLang="en-US" dirty="0" smtClean="0">
                  <a:solidFill>
                    <a:schemeClr val="tx2">
                      <a:lumMod val="10000"/>
                    </a:schemeClr>
                  </a:solidFill>
                </a:rPr>
                <a:t> 솔루션</a:t>
              </a:r>
              <a:r>
                <a:rPr lang="en-US" altLang="ko-KR" dirty="0" smtClean="0">
                  <a:solidFill>
                    <a:schemeClr val="tx2">
                      <a:lumMod val="10000"/>
                    </a:schemeClr>
                  </a:solidFill>
                </a:rPr>
                <a:t>, </a:t>
              </a:r>
              <a:r>
                <a:rPr lang="ko-KR" altLang="en-US" dirty="0" err="1" smtClean="0">
                  <a:solidFill>
                    <a:schemeClr val="tx2">
                      <a:lumMod val="10000"/>
                    </a:schemeClr>
                  </a:solidFill>
                </a:rPr>
                <a:t>페이스북에서</a:t>
              </a:r>
              <a:r>
                <a:rPr lang="ko-KR" altLang="en-US" dirty="0" smtClean="0">
                  <a:solidFill>
                    <a:schemeClr val="tx2">
                      <a:lumMod val="10000"/>
                    </a:schemeClr>
                  </a:solidFill>
                </a:rPr>
                <a:t> 개발</a:t>
              </a:r>
              <a:r>
                <a:rPr lang="en-US" altLang="ko-KR" dirty="0" smtClean="0">
                  <a:solidFill>
                    <a:schemeClr val="tx2">
                      <a:lumMod val="10000"/>
                    </a:schemeClr>
                  </a:solidFill>
                </a:rPr>
                <a:t>, </a:t>
              </a:r>
              <a:r>
                <a:rPr lang="ko-KR" altLang="en-US" dirty="0" smtClean="0">
                  <a:solidFill>
                    <a:schemeClr val="tx2">
                      <a:lumMod val="10000"/>
                    </a:schemeClr>
                  </a:solidFill>
                </a:rPr>
                <a:t>현재 아파치 프로젝트에 속함</a:t>
              </a:r>
              <a:endParaRPr dirty="0">
                <a:solidFill>
                  <a:schemeClr val="tx2">
                    <a:lumMod val="10000"/>
                  </a:schemeClr>
                </a:solidFill>
              </a:endParaRPr>
            </a:p>
          </p:txBody>
        </p:sp>
        <p:sp>
          <p:nvSpPr>
            <p:cNvPr id="34" name="Shape 86"/>
            <p:cNvSpPr/>
            <p:nvPr/>
          </p:nvSpPr>
          <p:spPr>
            <a:xfrm>
              <a:off x="2162810" y="4626610"/>
              <a:ext cx="828040" cy="828040"/>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5" name="Shape 87"/>
            <p:cNvSpPr/>
            <p:nvPr/>
          </p:nvSpPr>
          <p:spPr>
            <a:xfrm>
              <a:off x="2439035" y="4840605"/>
              <a:ext cx="301625" cy="349250"/>
            </a:xfrm>
            <a:custGeom>
              <a:avLst/>
              <a:gdLst/>
              <a:ahLst/>
              <a:cxnLst>
                <a:cxn ang="0">
                  <a:pos x="wd2" y="hd2"/>
                </a:cxn>
                <a:cxn ang="5400000">
                  <a:pos x="wd2" y="hd2"/>
                </a:cxn>
                <a:cxn ang="10800000">
                  <a:pos x="wd2" y="hd2"/>
                </a:cxn>
                <a:cxn ang="16200000">
                  <a:pos x="wd2" y="hd2"/>
                </a:cxn>
              </a:cxnLst>
              <a:rect l="0" t="0" r="r" b="b"/>
              <a:pathLst>
                <a:path w="21600" h="21600" extrusionOk="0">
                  <a:moveTo>
                    <a:pt x="14497" y="0"/>
                  </a:moveTo>
                  <a:lnTo>
                    <a:pt x="7103" y="0"/>
                  </a:lnTo>
                  <a:lnTo>
                    <a:pt x="7103" y="1998"/>
                  </a:lnTo>
                  <a:lnTo>
                    <a:pt x="14497" y="1998"/>
                  </a:lnTo>
                  <a:lnTo>
                    <a:pt x="14497" y="0"/>
                  </a:lnTo>
                  <a:close/>
                  <a:moveTo>
                    <a:pt x="9664" y="13484"/>
                  </a:moveTo>
                  <a:lnTo>
                    <a:pt x="11936" y="13484"/>
                  </a:lnTo>
                  <a:lnTo>
                    <a:pt x="11936" y="7117"/>
                  </a:lnTo>
                  <a:lnTo>
                    <a:pt x="9664" y="7117"/>
                  </a:lnTo>
                  <a:lnTo>
                    <a:pt x="9664" y="13484"/>
                  </a:lnTo>
                  <a:close/>
                  <a:moveTo>
                    <a:pt x="19087" y="6534"/>
                  </a:moveTo>
                  <a:lnTo>
                    <a:pt x="20923" y="5161"/>
                  </a:lnTo>
                  <a:cubicBezTo>
                    <a:pt x="20440" y="4578"/>
                    <a:pt x="19764" y="4162"/>
                    <a:pt x="19087" y="3579"/>
                  </a:cubicBezTo>
                  <a:lnTo>
                    <a:pt x="17444" y="5161"/>
                  </a:lnTo>
                  <a:cubicBezTo>
                    <a:pt x="15608" y="3746"/>
                    <a:pt x="13337" y="2955"/>
                    <a:pt x="10776" y="2955"/>
                  </a:cubicBezTo>
                  <a:cubicBezTo>
                    <a:pt x="4832" y="2955"/>
                    <a:pt x="0" y="7034"/>
                    <a:pt x="0" y="12277"/>
                  </a:cubicBezTo>
                  <a:cubicBezTo>
                    <a:pt x="0" y="17521"/>
                    <a:pt x="4832" y="21600"/>
                    <a:pt x="10776" y="21600"/>
                  </a:cubicBezTo>
                  <a:cubicBezTo>
                    <a:pt x="16768" y="21600"/>
                    <a:pt x="21600" y="17646"/>
                    <a:pt x="21600" y="12277"/>
                  </a:cubicBezTo>
                  <a:cubicBezTo>
                    <a:pt x="21600" y="10113"/>
                    <a:pt x="20682" y="8116"/>
                    <a:pt x="19087" y="6534"/>
                  </a:cubicBezTo>
                  <a:close/>
                  <a:moveTo>
                    <a:pt x="10776" y="19602"/>
                  </a:moveTo>
                  <a:cubicBezTo>
                    <a:pt x="5944" y="19602"/>
                    <a:pt x="2271" y="16356"/>
                    <a:pt x="2271" y="12277"/>
                  </a:cubicBezTo>
                  <a:cubicBezTo>
                    <a:pt x="2271" y="8240"/>
                    <a:pt x="6089" y="5161"/>
                    <a:pt x="10776" y="5161"/>
                  </a:cubicBezTo>
                  <a:cubicBezTo>
                    <a:pt x="15511" y="5161"/>
                    <a:pt x="19087" y="8240"/>
                    <a:pt x="19087" y="12277"/>
                  </a:cubicBezTo>
                  <a:cubicBezTo>
                    <a:pt x="19087" y="16356"/>
                    <a:pt x="15415" y="19602"/>
                    <a:pt x="10776" y="19602"/>
                  </a:cubicBezTo>
                  <a:close/>
                </a:path>
              </a:pathLst>
            </a:custGeom>
            <a:solidFill>
              <a:srgbClr val="393941"/>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p>
          </p:txBody>
        </p:sp>
        <p:sp>
          <p:nvSpPr>
            <p:cNvPr id="36" name="Shape 88"/>
            <p:cNvSpPr/>
            <p:nvPr/>
          </p:nvSpPr>
          <p:spPr>
            <a:xfrm>
              <a:off x="3305175" y="4799330"/>
              <a:ext cx="2870835" cy="44640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grpSp>
      <p:grpSp>
        <p:nvGrpSpPr>
          <p:cNvPr id="4" name="그룹 3"/>
          <p:cNvGrpSpPr/>
          <p:nvPr/>
        </p:nvGrpSpPr>
        <p:grpSpPr>
          <a:xfrm>
            <a:off x="2108835" y="10773410"/>
            <a:ext cx="9605645" cy="2232660"/>
            <a:chOff x="2108835" y="10773410"/>
            <a:chExt cx="9605645" cy="2232660"/>
          </a:xfrm>
        </p:grpSpPr>
        <p:sp>
          <p:nvSpPr>
            <p:cNvPr id="43" name="Shape 96"/>
            <p:cNvSpPr/>
            <p:nvPr/>
          </p:nvSpPr>
          <p:spPr>
            <a:xfrm>
              <a:off x="3251200" y="11525885"/>
              <a:ext cx="8463915" cy="148018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ko-KR" altLang="en-US" dirty="0" smtClean="0">
                  <a:solidFill>
                    <a:schemeClr val="tx2">
                      <a:lumMod val="10000"/>
                    </a:schemeClr>
                  </a:solidFill>
                </a:rPr>
                <a:t>짧은 임시쿼리보다는 일괄적인 </a:t>
              </a:r>
              <a:r>
                <a:rPr lang="en-US" altLang="ko-KR" dirty="0" smtClean="0">
                  <a:solidFill>
                    <a:schemeClr val="tx2">
                      <a:lumMod val="10000"/>
                    </a:schemeClr>
                  </a:solidFill>
                </a:rPr>
                <a:t>MapReduce</a:t>
              </a:r>
              <a:r>
                <a:rPr lang="ko-KR" altLang="en-US" dirty="0" smtClean="0">
                  <a:solidFill>
                    <a:schemeClr val="tx2">
                      <a:lumMod val="10000"/>
                    </a:schemeClr>
                  </a:solidFill>
                </a:rPr>
                <a:t>처리에 이상적임</a:t>
              </a:r>
              <a:endParaRPr dirty="0">
                <a:solidFill>
                  <a:schemeClr val="tx2">
                    <a:lumMod val="10000"/>
                  </a:schemeClr>
                </a:solidFill>
              </a:endParaRPr>
            </a:p>
          </p:txBody>
        </p:sp>
        <p:sp>
          <p:nvSpPr>
            <p:cNvPr id="44" name="Shape 97"/>
            <p:cNvSpPr/>
            <p:nvPr/>
          </p:nvSpPr>
          <p:spPr>
            <a:xfrm>
              <a:off x="2108835" y="10773410"/>
              <a:ext cx="828040" cy="82804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45" name="Shape 98"/>
            <p:cNvSpPr/>
            <p:nvPr/>
          </p:nvSpPr>
          <p:spPr>
            <a:xfrm>
              <a:off x="3251200" y="10945495"/>
              <a:ext cx="2870835" cy="446405"/>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sp>
          <p:nvSpPr>
            <p:cNvPr id="46" name="Shape 99"/>
            <p:cNvSpPr/>
            <p:nvPr/>
          </p:nvSpPr>
          <p:spPr>
            <a:xfrm>
              <a:off x="2378710" y="11018520"/>
              <a:ext cx="289560" cy="302895"/>
            </a:xfrm>
            <a:custGeom>
              <a:avLst/>
              <a:gdLst/>
              <a:ahLst/>
              <a:cxnLst>
                <a:cxn ang="0">
                  <a:pos x="wd2" y="hd2"/>
                </a:cxn>
                <a:cxn ang="5400000">
                  <a:pos x="wd2" y="hd2"/>
                </a:cxn>
                <a:cxn ang="10800000">
                  <a:pos x="wd2" y="hd2"/>
                </a:cxn>
                <a:cxn ang="16200000">
                  <a:pos x="wd2" y="hd2"/>
                </a:cxn>
              </a:cxnLst>
              <a:rect l="0" t="0" r="r" b="b"/>
              <a:pathLst>
                <a:path w="21600" h="21600" extrusionOk="0">
                  <a:moveTo>
                    <a:pt x="21600" y="15020"/>
                  </a:moveTo>
                  <a:lnTo>
                    <a:pt x="21600" y="12986"/>
                  </a:lnTo>
                  <a:lnTo>
                    <a:pt x="12524" y="7618"/>
                  </a:lnTo>
                  <a:lnTo>
                    <a:pt x="12524" y="1645"/>
                  </a:lnTo>
                  <a:cubicBezTo>
                    <a:pt x="12524" y="822"/>
                    <a:pt x="11662" y="0"/>
                    <a:pt x="10800" y="0"/>
                  </a:cubicBezTo>
                  <a:cubicBezTo>
                    <a:pt x="9938" y="0"/>
                    <a:pt x="9076" y="822"/>
                    <a:pt x="9076" y="1645"/>
                  </a:cubicBezTo>
                  <a:lnTo>
                    <a:pt x="9076" y="7618"/>
                  </a:lnTo>
                  <a:lnTo>
                    <a:pt x="0" y="12986"/>
                  </a:lnTo>
                  <a:lnTo>
                    <a:pt x="0" y="15020"/>
                  </a:lnTo>
                  <a:lnTo>
                    <a:pt x="9076" y="12337"/>
                  </a:lnTo>
                  <a:lnTo>
                    <a:pt x="9076" y="18310"/>
                  </a:lnTo>
                  <a:lnTo>
                    <a:pt x="6897" y="19955"/>
                  </a:lnTo>
                  <a:lnTo>
                    <a:pt x="6897" y="21600"/>
                  </a:lnTo>
                  <a:lnTo>
                    <a:pt x="10800" y="20604"/>
                  </a:lnTo>
                  <a:lnTo>
                    <a:pt x="14657" y="21600"/>
                  </a:lnTo>
                  <a:lnTo>
                    <a:pt x="14657" y="19955"/>
                  </a:lnTo>
                  <a:lnTo>
                    <a:pt x="12524" y="18310"/>
                  </a:lnTo>
                  <a:lnTo>
                    <a:pt x="12524" y="12337"/>
                  </a:lnTo>
                  <a:lnTo>
                    <a:pt x="21600" y="15020"/>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grpSp>
      <p:grpSp>
        <p:nvGrpSpPr>
          <p:cNvPr id="5" name="그룹 4"/>
          <p:cNvGrpSpPr/>
          <p:nvPr/>
        </p:nvGrpSpPr>
        <p:grpSpPr>
          <a:xfrm>
            <a:off x="2108835" y="6476365"/>
            <a:ext cx="9605645" cy="2232660"/>
            <a:chOff x="2108835" y="6476365"/>
            <a:chExt cx="9605645" cy="2232660"/>
          </a:xfrm>
        </p:grpSpPr>
        <p:sp>
          <p:nvSpPr>
            <p:cNvPr id="37" name="Shape 90"/>
            <p:cNvSpPr/>
            <p:nvPr/>
          </p:nvSpPr>
          <p:spPr>
            <a:xfrm>
              <a:off x="3251200" y="7228840"/>
              <a:ext cx="8463915" cy="148018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dirty="0" smtClean="0">
                  <a:solidFill>
                    <a:schemeClr val="tx2">
                      <a:lumMod val="10000"/>
                    </a:schemeClr>
                  </a:solidFill>
                </a:rPr>
                <a:t>SQL</a:t>
              </a:r>
              <a:r>
                <a:rPr lang="ko-KR" altLang="en-US" dirty="0" smtClean="0">
                  <a:solidFill>
                    <a:schemeClr val="tx2">
                      <a:lumMod val="10000"/>
                    </a:schemeClr>
                  </a:solidFill>
                </a:rPr>
                <a:t>과 매우 유사한 </a:t>
              </a:r>
              <a:r>
                <a:rPr lang="en-US" altLang="ko-KR" dirty="0" err="1" smtClean="0">
                  <a:solidFill>
                    <a:schemeClr val="tx2">
                      <a:lumMod val="10000"/>
                    </a:schemeClr>
                  </a:solidFill>
                </a:rPr>
                <a:t>HiveQL</a:t>
              </a:r>
              <a:r>
                <a:rPr lang="en-US" altLang="ko-KR" dirty="0" smtClean="0">
                  <a:solidFill>
                    <a:schemeClr val="tx2">
                      <a:lumMod val="10000"/>
                    </a:schemeClr>
                  </a:solidFill>
                </a:rPr>
                <a:t> </a:t>
              </a:r>
              <a:r>
                <a:rPr lang="ko-KR" altLang="en-US" dirty="0" smtClean="0">
                  <a:solidFill>
                    <a:schemeClr val="tx2">
                      <a:lumMod val="10000"/>
                    </a:schemeClr>
                  </a:solidFill>
                </a:rPr>
                <a:t>쿼리 제공</a:t>
              </a:r>
              <a:r>
                <a:rPr lang="en-US" altLang="ko-KR" dirty="0" smtClean="0">
                  <a:solidFill>
                    <a:schemeClr val="tx2">
                      <a:lumMod val="10000"/>
                    </a:schemeClr>
                  </a:solidFill>
                </a:rPr>
                <a:t>(</a:t>
              </a:r>
              <a:r>
                <a:rPr lang="ko-KR" altLang="en-US" dirty="0" smtClean="0">
                  <a:solidFill>
                    <a:schemeClr val="tx2">
                      <a:lumMod val="10000"/>
                    </a:schemeClr>
                  </a:solidFill>
                </a:rPr>
                <a:t>내부적으로 </a:t>
              </a:r>
              <a:r>
                <a:rPr lang="ko-KR" altLang="en-US" dirty="0" err="1" smtClean="0">
                  <a:solidFill>
                    <a:schemeClr val="tx2">
                      <a:lumMod val="10000"/>
                    </a:schemeClr>
                  </a:solidFill>
                </a:rPr>
                <a:t>맵리듀스</a:t>
              </a:r>
              <a:r>
                <a:rPr lang="ko-KR" altLang="en-US" dirty="0" smtClean="0">
                  <a:solidFill>
                    <a:schemeClr val="tx2">
                      <a:lumMod val="10000"/>
                    </a:schemeClr>
                  </a:solidFill>
                </a:rPr>
                <a:t> </a:t>
              </a:r>
              <a:r>
                <a:rPr lang="ko-KR" altLang="en-US" dirty="0" err="1" smtClean="0">
                  <a:solidFill>
                    <a:schemeClr val="tx2">
                      <a:lumMod val="10000"/>
                    </a:schemeClr>
                  </a:solidFill>
                </a:rPr>
                <a:t>잡으로</a:t>
              </a:r>
              <a:r>
                <a:rPr lang="ko-KR" altLang="en-US" dirty="0" smtClean="0">
                  <a:solidFill>
                    <a:schemeClr val="tx2">
                      <a:lumMod val="10000"/>
                    </a:schemeClr>
                  </a:solidFill>
                </a:rPr>
                <a:t> 변환 되어 실행됨</a:t>
              </a:r>
              <a:r>
                <a:rPr lang="en-US" altLang="ko-KR" dirty="0" smtClean="0">
                  <a:solidFill>
                    <a:schemeClr val="tx2">
                      <a:lumMod val="10000"/>
                    </a:schemeClr>
                  </a:solidFill>
                </a:rPr>
                <a:t>)</a:t>
              </a:r>
              <a:endParaRPr dirty="0">
                <a:solidFill>
                  <a:schemeClr val="tx2">
                    <a:lumMod val="10000"/>
                  </a:schemeClr>
                </a:solidFill>
              </a:endParaRPr>
            </a:p>
          </p:txBody>
        </p:sp>
        <p:sp>
          <p:nvSpPr>
            <p:cNvPr id="38" name="Shape 91"/>
            <p:cNvSpPr/>
            <p:nvPr/>
          </p:nvSpPr>
          <p:spPr>
            <a:xfrm>
              <a:off x="2108835" y="6476365"/>
              <a:ext cx="828040" cy="82804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9" name="Shape 92"/>
            <p:cNvSpPr/>
            <p:nvPr/>
          </p:nvSpPr>
          <p:spPr>
            <a:xfrm>
              <a:off x="3251200" y="6648450"/>
              <a:ext cx="2870835" cy="446405"/>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sp>
          <p:nvSpPr>
            <p:cNvPr id="47" name="Shape 100"/>
            <p:cNvSpPr/>
            <p:nvPr/>
          </p:nvSpPr>
          <p:spPr>
            <a:xfrm>
              <a:off x="2400300" y="6708775"/>
              <a:ext cx="271145" cy="334010"/>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grpSp>
      <p:grpSp>
        <p:nvGrpSpPr>
          <p:cNvPr id="3" name="그룹 2"/>
          <p:cNvGrpSpPr/>
          <p:nvPr/>
        </p:nvGrpSpPr>
        <p:grpSpPr>
          <a:xfrm>
            <a:off x="2108835" y="8540750"/>
            <a:ext cx="9605645" cy="2232660"/>
            <a:chOff x="2108835" y="8540750"/>
            <a:chExt cx="9605645" cy="2232660"/>
          </a:xfrm>
        </p:grpSpPr>
        <p:sp>
          <p:nvSpPr>
            <p:cNvPr id="40" name="Shape 93"/>
            <p:cNvSpPr/>
            <p:nvPr/>
          </p:nvSpPr>
          <p:spPr>
            <a:xfrm>
              <a:off x="3251200" y="9293225"/>
              <a:ext cx="8463915" cy="148018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ko-KR" altLang="en-US" dirty="0" smtClean="0">
                  <a:solidFill>
                    <a:schemeClr val="tx2">
                      <a:lumMod val="10000"/>
                    </a:schemeClr>
                  </a:solidFill>
                </a:rPr>
                <a:t>자바를 모르는 데이터 분석가들도 쉽게 </a:t>
              </a:r>
              <a:r>
                <a:rPr lang="ko-KR" altLang="en-US" dirty="0" err="1" smtClean="0">
                  <a:solidFill>
                    <a:schemeClr val="tx2">
                      <a:lumMod val="10000"/>
                    </a:schemeClr>
                  </a:solidFill>
                </a:rPr>
                <a:t>하둡</a:t>
              </a:r>
              <a:r>
                <a:rPr lang="ko-KR" altLang="en-US" dirty="0" smtClean="0">
                  <a:solidFill>
                    <a:schemeClr val="tx2">
                      <a:lumMod val="10000"/>
                    </a:schemeClr>
                  </a:solidFill>
                </a:rPr>
                <a:t> 데이터를 분석할 수 있게 도와줌</a:t>
              </a:r>
              <a:endParaRPr dirty="0">
                <a:solidFill>
                  <a:schemeClr val="tx2">
                    <a:lumMod val="10000"/>
                  </a:schemeClr>
                </a:solidFill>
              </a:endParaRPr>
            </a:p>
          </p:txBody>
        </p:sp>
        <p:sp>
          <p:nvSpPr>
            <p:cNvPr id="41" name="Shape 94"/>
            <p:cNvSpPr/>
            <p:nvPr/>
          </p:nvSpPr>
          <p:spPr>
            <a:xfrm>
              <a:off x="2108835" y="8540750"/>
              <a:ext cx="828040" cy="82804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42" name="Shape 95"/>
            <p:cNvSpPr/>
            <p:nvPr/>
          </p:nvSpPr>
          <p:spPr>
            <a:xfrm>
              <a:off x="3251200" y="8712835"/>
              <a:ext cx="2870835" cy="446405"/>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sp>
          <p:nvSpPr>
            <p:cNvPr id="48" name="Shape 101"/>
            <p:cNvSpPr/>
            <p:nvPr/>
          </p:nvSpPr>
          <p:spPr>
            <a:xfrm>
              <a:off x="2398395" y="8742680"/>
              <a:ext cx="275590" cy="41211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8573"/>
                    <a:pt x="20032" y="6514"/>
                    <a:pt x="17452" y="5130"/>
                  </a:cubicBezTo>
                  <a:lnTo>
                    <a:pt x="16187" y="0"/>
                  </a:lnTo>
                  <a:lnTo>
                    <a:pt x="5413" y="0"/>
                  </a:lnTo>
                  <a:lnTo>
                    <a:pt x="4097" y="5130"/>
                  </a:lnTo>
                  <a:cubicBezTo>
                    <a:pt x="1821" y="6514"/>
                    <a:pt x="0" y="8573"/>
                    <a:pt x="0" y="10800"/>
                  </a:cubicBezTo>
                  <a:cubicBezTo>
                    <a:pt x="0" y="13027"/>
                    <a:pt x="1821" y="15086"/>
                    <a:pt x="4097" y="16436"/>
                  </a:cubicBezTo>
                  <a:lnTo>
                    <a:pt x="5413" y="21600"/>
                  </a:lnTo>
                  <a:lnTo>
                    <a:pt x="16187" y="21600"/>
                  </a:lnTo>
                  <a:lnTo>
                    <a:pt x="17452" y="16436"/>
                  </a:lnTo>
                  <a:cubicBezTo>
                    <a:pt x="20032" y="15086"/>
                    <a:pt x="21600" y="13027"/>
                    <a:pt x="21600" y="10800"/>
                  </a:cubicBezTo>
                  <a:close/>
                  <a:moveTo>
                    <a:pt x="2833" y="10800"/>
                  </a:moveTo>
                  <a:cubicBezTo>
                    <a:pt x="2833" y="7864"/>
                    <a:pt x="6424" y="5468"/>
                    <a:pt x="10775" y="5468"/>
                  </a:cubicBezTo>
                  <a:cubicBezTo>
                    <a:pt x="15176" y="5468"/>
                    <a:pt x="18767" y="7864"/>
                    <a:pt x="18767" y="10800"/>
                  </a:cubicBezTo>
                  <a:cubicBezTo>
                    <a:pt x="18767" y="13702"/>
                    <a:pt x="15176" y="16099"/>
                    <a:pt x="10775" y="16099"/>
                  </a:cubicBezTo>
                  <a:cubicBezTo>
                    <a:pt x="6424" y="16099"/>
                    <a:pt x="2833" y="13702"/>
                    <a:pt x="2833" y="10800"/>
                  </a:cubicBezTo>
                  <a:close/>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grpSp>
      <p:sp>
        <p:nvSpPr>
          <p:cNvPr id="49" name="Shape 82"/>
          <p:cNvSpPr/>
          <p:nvPr/>
        </p:nvSpPr>
        <p:spPr>
          <a:xfrm flipH="1">
            <a:off x="1045210" y="-356870"/>
            <a:ext cx="0" cy="5328285"/>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505" y="1496695"/>
            <a:ext cx="4236720" cy="2627630"/>
          </a:xfrm>
          <a:prstGeom prst="rect">
            <a:avLst/>
          </a:prstGeom>
        </p:spPr>
      </p:pic>
      <p:sp>
        <p:nvSpPr>
          <p:cNvPr id="50" name="Shape 110"/>
          <p:cNvSpPr/>
          <p:nvPr/>
        </p:nvSpPr>
        <p:spPr>
          <a:xfrm>
            <a:off x="15071725" y="12480290"/>
            <a:ext cx="6203315" cy="112268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ctr"/>
          </a:lstStyle>
          <a:p>
            <a:r>
              <a:rPr lang="en-US" sz="2000" dirty="0" smtClean="0">
                <a:solidFill>
                  <a:schemeClr val="tx2">
                    <a:lumMod val="10000"/>
                  </a:schemeClr>
                </a:solidFill>
                <a:latin typeface="HY견고딕" panose="02030600000101010101" pitchFamily="18" charset="-127"/>
                <a:ea typeface="HY견고딕" panose="02030600000101010101" pitchFamily="18" charset="-127"/>
              </a:rPr>
              <a:t>Hive vs RDBMS</a:t>
            </a:r>
            <a:endParaRPr sz="2000" dirty="0">
              <a:solidFill>
                <a:schemeClr val="tx2">
                  <a:lumMod val="10000"/>
                </a:schemeClr>
              </a:solidFill>
              <a:latin typeface="HY견고딕" panose="02030600000101010101" pitchFamily="18" charset="-127"/>
              <a:ea typeface="HY견고딕" panose="02030600000101010101" pitchFamily="18" charset="-127"/>
            </a:endParaRPr>
          </a:p>
        </p:txBody>
      </p:sp>
      <p:graphicFrame>
        <p:nvGraphicFramePr>
          <p:cNvPr id="9" name="표 8"/>
          <p:cNvGraphicFramePr>
            <a:graphicFrameLocks noGrp="1"/>
          </p:cNvGraphicFramePr>
          <p:nvPr>
            <p:extLst>
              <p:ext uri="{D42A27DB-BD31-4B8C-83A1-F6EECF244321}">
                <p14:modId xmlns:p14="http://schemas.microsoft.com/office/powerpoint/2010/main" val="3739173732"/>
              </p:ext>
            </p:extLst>
          </p:nvPr>
        </p:nvGraphicFramePr>
        <p:xfrm>
          <a:off x="12876245" y="4626829"/>
          <a:ext cx="10323586" cy="7696779"/>
        </p:xfrm>
        <a:graphic>
          <a:graphicData uri="http://schemas.openxmlformats.org/drawingml/2006/table">
            <a:tbl>
              <a:tblPr firstRow="1" bandRow="1">
                <a:tableStyleId>{5940675A-B579-460E-94D1-54222C63F5DA}</a:tableStyleId>
              </a:tblPr>
              <a:tblGrid>
                <a:gridCol w="5150498"/>
                <a:gridCol w="5173088"/>
              </a:tblGrid>
              <a:tr h="830485">
                <a:tc>
                  <a:txBody>
                    <a:bodyPr/>
                    <a:lstStyle/>
                    <a:p>
                      <a:pPr algn="ctr" latinLnBrk="1"/>
                      <a:r>
                        <a:rPr lang="en-US" altLang="ko-KR" dirty="0" smtClean="0">
                          <a:solidFill>
                            <a:schemeClr val="tx2">
                              <a:lumMod val="10000"/>
                            </a:schemeClr>
                          </a:solidFill>
                          <a:latin typeface="HY견명조" panose="02030600000101010101" pitchFamily="18" charset="-127"/>
                          <a:ea typeface="HY견명조" panose="02030600000101010101" pitchFamily="18" charset="-127"/>
                        </a:rPr>
                        <a:t>Hive</a:t>
                      </a:r>
                      <a:endParaRPr lang="ko-KR" altLang="en-US" dirty="0">
                        <a:solidFill>
                          <a:schemeClr val="tx2">
                            <a:lumMod val="10000"/>
                          </a:schemeClr>
                        </a:solidFill>
                        <a:latin typeface="HY견명조" panose="02030600000101010101" pitchFamily="18" charset="-127"/>
                        <a:ea typeface="HY견명조" panose="02030600000101010101" pitchFamily="18" charset="-127"/>
                      </a:endParaRPr>
                    </a:p>
                  </a:txBody>
                  <a:tcPr>
                    <a:solidFill>
                      <a:schemeClr val="accent1">
                        <a:lumMod val="20000"/>
                        <a:lumOff val="80000"/>
                      </a:schemeClr>
                    </a:solidFill>
                  </a:tcPr>
                </a:tc>
                <a:tc>
                  <a:txBody>
                    <a:bodyPr/>
                    <a:lstStyle/>
                    <a:p>
                      <a:pPr algn="ctr" latinLnBrk="1"/>
                      <a:r>
                        <a:rPr lang="en-US" altLang="ko-KR" dirty="0" smtClean="0">
                          <a:solidFill>
                            <a:schemeClr val="tx2">
                              <a:lumMod val="10000"/>
                            </a:schemeClr>
                          </a:solidFill>
                          <a:latin typeface="HY견명조" panose="02030600000101010101" pitchFamily="18" charset="-127"/>
                          <a:ea typeface="HY견명조" panose="02030600000101010101" pitchFamily="18" charset="-127"/>
                        </a:rPr>
                        <a:t>RDBMS</a:t>
                      </a:r>
                      <a:endParaRPr lang="ko-KR" altLang="en-US" dirty="0">
                        <a:solidFill>
                          <a:schemeClr val="tx2">
                            <a:lumMod val="10000"/>
                          </a:schemeClr>
                        </a:solidFill>
                        <a:latin typeface="HY견명조" panose="02030600000101010101" pitchFamily="18" charset="-127"/>
                        <a:ea typeface="HY견명조" panose="02030600000101010101" pitchFamily="18" charset="-127"/>
                      </a:endParaRPr>
                    </a:p>
                  </a:txBody>
                  <a:tcPr>
                    <a:solidFill>
                      <a:schemeClr val="accent1">
                        <a:lumMod val="20000"/>
                        <a:lumOff val="80000"/>
                      </a:schemeClr>
                    </a:solidFill>
                  </a:tcPr>
                </a:tc>
              </a:tr>
              <a:tr h="830485">
                <a:tc>
                  <a:txBody>
                    <a:bodyPr/>
                    <a:lstStyle/>
                    <a:p>
                      <a:pPr latinLnBrk="1"/>
                      <a:r>
                        <a:rPr lang="en-US" altLang="ko-KR" dirty="0" smtClean="0">
                          <a:solidFill>
                            <a:schemeClr val="tx2">
                              <a:lumMod val="10000"/>
                            </a:schemeClr>
                          </a:solidFill>
                          <a:latin typeface="HY견명조" panose="02030600000101010101" pitchFamily="18" charset="-127"/>
                          <a:ea typeface="HY견명조" panose="02030600000101010101" pitchFamily="18" charset="-127"/>
                        </a:rPr>
                        <a:t>SQL </a:t>
                      </a:r>
                      <a:r>
                        <a:rPr lang="ko-KR" altLang="en-US" dirty="0" smtClean="0">
                          <a:solidFill>
                            <a:schemeClr val="tx2">
                              <a:lumMod val="10000"/>
                            </a:schemeClr>
                          </a:solidFill>
                          <a:latin typeface="HY견명조" panose="02030600000101010101" pitchFamily="18" charset="-127"/>
                          <a:ea typeface="HY견명조" panose="02030600000101010101" pitchFamily="18" charset="-127"/>
                        </a:rPr>
                        <a:t>인터페이스</a:t>
                      </a:r>
                      <a:endParaRPr lang="ko-KR" altLang="en-US" dirty="0">
                        <a:solidFill>
                          <a:schemeClr val="tx2">
                            <a:lumMod val="10000"/>
                          </a:schemeClr>
                        </a:solidFill>
                        <a:latin typeface="HY견명조" panose="02030600000101010101" pitchFamily="18" charset="-127"/>
                        <a:ea typeface="HY견명조" panose="02030600000101010101" pitchFamily="18" charset="-127"/>
                      </a:endParaRPr>
                    </a:p>
                  </a:txBody>
                  <a:tcPr>
                    <a:noFill/>
                  </a:tcPr>
                </a:tc>
                <a:tc>
                  <a:txBody>
                    <a:bodyPr/>
                    <a:lstStyle/>
                    <a:p>
                      <a:pPr latinLnBrk="1"/>
                      <a:r>
                        <a:rPr lang="en-US" altLang="ko-KR" dirty="0" smtClean="0">
                          <a:solidFill>
                            <a:schemeClr val="tx2">
                              <a:lumMod val="10000"/>
                            </a:schemeClr>
                          </a:solidFill>
                          <a:latin typeface="HY견명조" panose="02030600000101010101" pitchFamily="18" charset="-127"/>
                          <a:ea typeface="HY견명조" panose="02030600000101010101" pitchFamily="18" charset="-127"/>
                        </a:rPr>
                        <a:t>SQL </a:t>
                      </a:r>
                      <a:r>
                        <a:rPr lang="ko-KR" altLang="en-US" dirty="0" smtClean="0">
                          <a:solidFill>
                            <a:schemeClr val="tx2">
                              <a:lumMod val="10000"/>
                            </a:schemeClr>
                          </a:solidFill>
                          <a:latin typeface="HY견명조" panose="02030600000101010101" pitchFamily="18" charset="-127"/>
                          <a:ea typeface="HY견명조" panose="02030600000101010101" pitchFamily="18" charset="-127"/>
                        </a:rPr>
                        <a:t>인터페이스</a:t>
                      </a:r>
                      <a:endParaRPr lang="ko-KR" altLang="en-US" dirty="0">
                        <a:solidFill>
                          <a:schemeClr val="tx2">
                            <a:lumMod val="10000"/>
                          </a:schemeClr>
                        </a:solidFill>
                        <a:latin typeface="HY견명조" panose="02030600000101010101" pitchFamily="18" charset="-127"/>
                        <a:ea typeface="HY견명조" panose="02030600000101010101" pitchFamily="18" charset="-127"/>
                      </a:endParaRPr>
                    </a:p>
                  </a:txBody>
                  <a:tcPr>
                    <a:noFill/>
                  </a:tcPr>
                </a:tc>
              </a:tr>
              <a:tr h="830485">
                <a:tc>
                  <a:txBody>
                    <a:bodyPr/>
                    <a:lstStyle/>
                    <a:p>
                      <a:pPr latinLnBrk="1"/>
                      <a:r>
                        <a:rPr lang="ko-KR" altLang="en-US" dirty="0" smtClean="0">
                          <a:solidFill>
                            <a:schemeClr val="tx2">
                              <a:lumMod val="10000"/>
                            </a:schemeClr>
                          </a:solidFill>
                          <a:latin typeface="HY견명조" panose="02030600000101010101" pitchFamily="18" charset="-127"/>
                          <a:ea typeface="HY견명조" panose="02030600000101010101" pitchFamily="18" charset="-127"/>
                        </a:rPr>
                        <a:t>분석의 초점</a:t>
                      </a:r>
                      <a:endParaRPr lang="ko-KR" altLang="en-US" dirty="0">
                        <a:solidFill>
                          <a:schemeClr val="tx2">
                            <a:lumMod val="10000"/>
                          </a:schemeClr>
                        </a:solidFill>
                        <a:latin typeface="HY견명조" panose="02030600000101010101" pitchFamily="18" charset="-127"/>
                        <a:ea typeface="HY견명조" panose="02030600000101010101" pitchFamily="18" charset="-127"/>
                      </a:endParaRPr>
                    </a:p>
                  </a:txBody>
                  <a:tcPr>
                    <a:noFill/>
                  </a:tcPr>
                </a:tc>
                <a:tc>
                  <a:txBody>
                    <a:bodyPr/>
                    <a:lstStyle/>
                    <a:p>
                      <a:pPr latinLnBrk="1"/>
                      <a:r>
                        <a:rPr lang="ko-KR" altLang="en-US" dirty="0" smtClean="0">
                          <a:solidFill>
                            <a:schemeClr val="tx2">
                              <a:lumMod val="10000"/>
                            </a:schemeClr>
                          </a:solidFill>
                          <a:latin typeface="HY견명조" panose="02030600000101010101" pitchFamily="18" charset="-127"/>
                          <a:ea typeface="HY견명조" panose="02030600000101010101" pitchFamily="18" charset="-127"/>
                        </a:rPr>
                        <a:t>온라인 </a:t>
                      </a:r>
                      <a:r>
                        <a:rPr lang="en-US" altLang="ko-KR" dirty="0" smtClean="0">
                          <a:solidFill>
                            <a:schemeClr val="tx2">
                              <a:lumMod val="10000"/>
                            </a:schemeClr>
                          </a:solidFill>
                          <a:latin typeface="HY견명조" panose="02030600000101010101" pitchFamily="18" charset="-127"/>
                          <a:ea typeface="HY견명조" panose="02030600000101010101" pitchFamily="18" charset="-127"/>
                        </a:rPr>
                        <a:t>or</a:t>
                      </a:r>
                      <a:r>
                        <a:rPr lang="en-US" altLang="ko-KR" baseline="0" dirty="0" smtClean="0">
                          <a:solidFill>
                            <a:schemeClr val="tx2">
                              <a:lumMod val="10000"/>
                            </a:schemeClr>
                          </a:solidFill>
                          <a:latin typeface="HY견명조" panose="02030600000101010101" pitchFamily="18" charset="-127"/>
                          <a:ea typeface="HY견명조" panose="02030600000101010101" pitchFamily="18" charset="-127"/>
                        </a:rPr>
                        <a:t> </a:t>
                      </a:r>
                      <a:r>
                        <a:rPr lang="ko-KR" altLang="en-US" baseline="0" dirty="0" smtClean="0">
                          <a:solidFill>
                            <a:schemeClr val="tx2">
                              <a:lumMod val="10000"/>
                            </a:schemeClr>
                          </a:solidFill>
                          <a:latin typeface="HY견명조" panose="02030600000101010101" pitchFamily="18" charset="-127"/>
                          <a:ea typeface="HY견명조" panose="02030600000101010101" pitchFamily="18" charset="-127"/>
                        </a:rPr>
                        <a:t>분석에 초점</a:t>
                      </a:r>
                      <a:endParaRPr lang="ko-KR" altLang="en-US" dirty="0">
                        <a:solidFill>
                          <a:schemeClr val="tx2">
                            <a:lumMod val="10000"/>
                          </a:schemeClr>
                        </a:solidFill>
                        <a:latin typeface="HY견명조" panose="02030600000101010101" pitchFamily="18" charset="-127"/>
                        <a:ea typeface="HY견명조" panose="02030600000101010101" pitchFamily="18" charset="-127"/>
                      </a:endParaRPr>
                    </a:p>
                  </a:txBody>
                  <a:tcPr>
                    <a:noFill/>
                  </a:tcPr>
                </a:tc>
              </a:tr>
              <a:tr h="830485">
                <a:tc>
                  <a:txBody>
                    <a:bodyPr/>
                    <a:lstStyle/>
                    <a:p>
                      <a:pPr latinLnBrk="1"/>
                      <a:r>
                        <a:rPr lang="ko-KR" altLang="en-US" dirty="0" smtClean="0">
                          <a:solidFill>
                            <a:schemeClr val="tx2">
                              <a:lumMod val="10000"/>
                            </a:schemeClr>
                          </a:solidFill>
                          <a:latin typeface="HY견명조" panose="02030600000101010101" pitchFamily="18" charset="-127"/>
                          <a:ea typeface="HY견명조" panose="02030600000101010101" pitchFamily="18" charset="-127"/>
                        </a:rPr>
                        <a:t>트랜잭션 </a:t>
                      </a:r>
                      <a:r>
                        <a:rPr lang="en-US" altLang="ko-KR" dirty="0" smtClean="0">
                          <a:solidFill>
                            <a:schemeClr val="tx2">
                              <a:lumMod val="10000"/>
                            </a:schemeClr>
                          </a:solidFill>
                          <a:latin typeface="HY견명조" panose="02030600000101010101" pitchFamily="18" charset="-127"/>
                          <a:ea typeface="HY견명조" panose="02030600000101010101" pitchFamily="18" charset="-127"/>
                        </a:rPr>
                        <a:t>x</a:t>
                      </a:r>
                      <a:endParaRPr lang="ko-KR" altLang="en-US" dirty="0">
                        <a:solidFill>
                          <a:schemeClr val="tx2">
                            <a:lumMod val="10000"/>
                          </a:schemeClr>
                        </a:solidFill>
                        <a:latin typeface="HY견명조" panose="02030600000101010101" pitchFamily="18" charset="-127"/>
                        <a:ea typeface="HY견명조" panose="02030600000101010101" pitchFamily="18" charset="-127"/>
                      </a:endParaRPr>
                    </a:p>
                  </a:txBody>
                  <a:tcPr>
                    <a:noFill/>
                  </a:tcPr>
                </a:tc>
                <a:tc>
                  <a:txBody>
                    <a:bodyPr/>
                    <a:lstStyle/>
                    <a:p>
                      <a:pPr latinLnBrk="1"/>
                      <a:r>
                        <a:rPr lang="ko-KR" altLang="en-US" dirty="0" smtClean="0">
                          <a:solidFill>
                            <a:schemeClr val="tx2">
                              <a:lumMod val="10000"/>
                            </a:schemeClr>
                          </a:solidFill>
                          <a:latin typeface="HY견명조" panose="02030600000101010101" pitchFamily="18" charset="-127"/>
                          <a:ea typeface="HY견명조" panose="02030600000101010101" pitchFamily="18" charset="-127"/>
                        </a:rPr>
                        <a:t>보통 트랜잭션에 지원됨</a:t>
                      </a:r>
                      <a:endParaRPr lang="ko-KR" altLang="en-US" dirty="0">
                        <a:solidFill>
                          <a:schemeClr val="tx2">
                            <a:lumMod val="10000"/>
                          </a:schemeClr>
                        </a:solidFill>
                        <a:latin typeface="HY견명조" panose="02030600000101010101" pitchFamily="18" charset="-127"/>
                        <a:ea typeface="HY견명조" panose="02030600000101010101" pitchFamily="18" charset="-127"/>
                      </a:endParaRPr>
                    </a:p>
                  </a:txBody>
                  <a:tcPr>
                    <a:noFill/>
                  </a:tcPr>
                </a:tc>
              </a:tr>
              <a:tr h="1052899">
                <a:tc>
                  <a:txBody>
                    <a:bodyPr/>
                    <a:lstStyle/>
                    <a:p>
                      <a:pPr latinLnBrk="1"/>
                      <a:r>
                        <a:rPr lang="ko-KR" altLang="en-US" dirty="0" smtClean="0">
                          <a:solidFill>
                            <a:schemeClr val="tx2">
                              <a:lumMod val="10000"/>
                            </a:schemeClr>
                          </a:solidFill>
                          <a:latin typeface="HY견명조" panose="02030600000101010101" pitchFamily="18" charset="-127"/>
                          <a:ea typeface="HY견명조" panose="02030600000101010101" pitchFamily="18" charset="-127"/>
                        </a:rPr>
                        <a:t>파티션 추가</a:t>
                      </a:r>
                      <a:r>
                        <a:rPr lang="en-US" altLang="ko-KR" dirty="0" smtClean="0">
                          <a:solidFill>
                            <a:schemeClr val="tx2">
                              <a:lumMod val="10000"/>
                            </a:schemeClr>
                          </a:solidFill>
                          <a:latin typeface="HY견명조" panose="02030600000101010101" pitchFamily="18" charset="-127"/>
                          <a:ea typeface="HY견명조" panose="02030600000101010101" pitchFamily="18" charset="-127"/>
                        </a:rPr>
                        <a:t>, </a:t>
                      </a:r>
                      <a:r>
                        <a:rPr lang="ko-KR" altLang="en-US" dirty="0" smtClean="0">
                          <a:solidFill>
                            <a:schemeClr val="tx2">
                              <a:lumMod val="10000"/>
                            </a:schemeClr>
                          </a:solidFill>
                          <a:latin typeface="HY견명조" panose="02030600000101010101" pitchFamily="18" charset="-127"/>
                          <a:ea typeface="HY견명조" panose="02030600000101010101" pitchFamily="18" charset="-127"/>
                        </a:rPr>
                        <a:t>기본적으로 </a:t>
                      </a:r>
                      <a:r>
                        <a:rPr lang="en-US" altLang="ko-KR" dirty="0" smtClean="0">
                          <a:solidFill>
                            <a:schemeClr val="tx2">
                              <a:lumMod val="10000"/>
                            </a:schemeClr>
                          </a:solidFill>
                          <a:latin typeface="HY견명조" panose="02030600000101010101" pitchFamily="18" charset="-127"/>
                          <a:ea typeface="HY견명조" panose="02030600000101010101" pitchFamily="18" charset="-127"/>
                        </a:rPr>
                        <a:t>Insert</a:t>
                      </a:r>
                      <a:r>
                        <a:rPr lang="ko-KR" altLang="en-US" dirty="0" smtClean="0">
                          <a:solidFill>
                            <a:schemeClr val="tx2">
                              <a:lumMod val="10000"/>
                            </a:schemeClr>
                          </a:solidFill>
                          <a:latin typeface="HY견명조" panose="02030600000101010101" pitchFamily="18" charset="-127"/>
                          <a:ea typeface="HY견명조" panose="02030600000101010101" pitchFamily="18" charset="-127"/>
                        </a:rPr>
                        <a:t>가 갱신하지 않는다</a:t>
                      </a:r>
                      <a:r>
                        <a:rPr lang="en-US" altLang="ko-KR" dirty="0" smtClean="0">
                          <a:solidFill>
                            <a:schemeClr val="tx2">
                              <a:lumMod val="10000"/>
                            </a:schemeClr>
                          </a:solidFill>
                          <a:latin typeface="HY견명조" panose="02030600000101010101" pitchFamily="18" charset="-127"/>
                          <a:ea typeface="HY견명조" panose="02030600000101010101" pitchFamily="18" charset="-127"/>
                        </a:rPr>
                        <a:t>(</a:t>
                      </a:r>
                      <a:r>
                        <a:rPr lang="ko-KR" altLang="en-US" dirty="0" smtClean="0">
                          <a:solidFill>
                            <a:schemeClr val="tx2">
                              <a:lumMod val="10000"/>
                            </a:schemeClr>
                          </a:solidFill>
                          <a:latin typeface="HY견명조" panose="02030600000101010101" pitchFamily="18" charset="-127"/>
                          <a:ea typeface="HY견명조" panose="02030600000101010101" pitchFamily="18" charset="-127"/>
                        </a:rPr>
                        <a:t>하지만 가능하다</a:t>
                      </a:r>
                      <a:r>
                        <a:rPr lang="en-US" altLang="ko-KR" dirty="0" smtClean="0">
                          <a:solidFill>
                            <a:schemeClr val="tx2">
                              <a:lumMod val="10000"/>
                            </a:schemeClr>
                          </a:solidFill>
                          <a:latin typeface="HY견명조" panose="02030600000101010101" pitchFamily="18" charset="-127"/>
                          <a:ea typeface="HY견명조" panose="02030600000101010101" pitchFamily="18" charset="-127"/>
                        </a:rPr>
                        <a:t>)</a:t>
                      </a:r>
                      <a:endParaRPr lang="ko-KR" altLang="en-US" dirty="0">
                        <a:solidFill>
                          <a:schemeClr val="tx2">
                            <a:lumMod val="10000"/>
                          </a:schemeClr>
                        </a:solidFill>
                        <a:latin typeface="HY견명조" panose="02030600000101010101" pitchFamily="18" charset="-127"/>
                        <a:ea typeface="HY견명조" panose="02030600000101010101" pitchFamily="18" charset="-127"/>
                      </a:endParaRPr>
                    </a:p>
                  </a:txBody>
                  <a:tcPr>
                    <a:noFill/>
                  </a:tcPr>
                </a:tc>
                <a:tc>
                  <a:txBody>
                    <a:bodyPr/>
                    <a:lstStyle/>
                    <a:p>
                      <a:pPr latinLnBrk="1"/>
                      <a:r>
                        <a:rPr lang="en-US" altLang="ko-KR" dirty="0" smtClean="0">
                          <a:solidFill>
                            <a:schemeClr val="tx2">
                              <a:lumMod val="10000"/>
                            </a:schemeClr>
                          </a:solidFill>
                          <a:latin typeface="HY견명조" panose="02030600000101010101" pitchFamily="18" charset="-127"/>
                          <a:ea typeface="HY견명조" panose="02030600000101010101" pitchFamily="18" charset="-127"/>
                        </a:rPr>
                        <a:t>INSERT</a:t>
                      </a:r>
                      <a:r>
                        <a:rPr lang="ko-KR" altLang="en-US" dirty="0" smtClean="0">
                          <a:solidFill>
                            <a:schemeClr val="tx2">
                              <a:lumMod val="10000"/>
                            </a:schemeClr>
                          </a:solidFill>
                          <a:latin typeface="HY견명조" panose="02030600000101010101" pitchFamily="18" charset="-127"/>
                          <a:ea typeface="HY견명조" panose="02030600000101010101" pitchFamily="18" charset="-127"/>
                        </a:rPr>
                        <a:t>와 </a:t>
                      </a:r>
                      <a:r>
                        <a:rPr lang="en-US" altLang="ko-KR" dirty="0" smtClean="0">
                          <a:solidFill>
                            <a:schemeClr val="tx2">
                              <a:lumMod val="10000"/>
                            </a:schemeClr>
                          </a:solidFill>
                          <a:latin typeface="HY견명조" panose="02030600000101010101" pitchFamily="18" charset="-127"/>
                          <a:ea typeface="HY견명조" panose="02030600000101010101" pitchFamily="18" charset="-127"/>
                        </a:rPr>
                        <a:t>UPDATE</a:t>
                      </a:r>
                      <a:r>
                        <a:rPr lang="ko-KR" altLang="en-US" dirty="0" smtClean="0">
                          <a:solidFill>
                            <a:schemeClr val="tx2">
                              <a:lumMod val="10000"/>
                            </a:schemeClr>
                          </a:solidFill>
                          <a:latin typeface="HY견명조" panose="02030600000101010101" pitchFamily="18" charset="-127"/>
                          <a:ea typeface="HY견명조" panose="02030600000101010101" pitchFamily="18" charset="-127"/>
                        </a:rPr>
                        <a:t>를 지원함</a:t>
                      </a:r>
                      <a:endParaRPr lang="ko-KR" altLang="en-US" dirty="0">
                        <a:solidFill>
                          <a:schemeClr val="tx2">
                            <a:lumMod val="10000"/>
                          </a:schemeClr>
                        </a:solidFill>
                        <a:latin typeface="HY견명조" panose="02030600000101010101" pitchFamily="18" charset="-127"/>
                        <a:ea typeface="HY견명조" panose="02030600000101010101" pitchFamily="18" charset="-127"/>
                      </a:endParaRPr>
                    </a:p>
                  </a:txBody>
                  <a:tcPr>
                    <a:noFill/>
                  </a:tcPr>
                </a:tc>
              </a:tr>
              <a:tr h="830485">
                <a:tc>
                  <a:txBody>
                    <a:bodyPr/>
                    <a:lstStyle/>
                    <a:p>
                      <a:pPr latinLnBrk="1"/>
                      <a:r>
                        <a:rPr lang="en-US" altLang="ko-KR" dirty="0" smtClean="0">
                          <a:solidFill>
                            <a:schemeClr val="tx2">
                              <a:lumMod val="10000"/>
                            </a:schemeClr>
                          </a:solidFill>
                          <a:latin typeface="HY견명조" panose="02030600000101010101" pitchFamily="18" charset="-127"/>
                          <a:ea typeface="HY견명조" panose="02030600000101010101" pitchFamily="18" charset="-127"/>
                        </a:rPr>
                        <a:t>Map/Reduce</a:t>
                      </a:r>
                      <a:r>
                        <a:rPr lang="ko-KR" altLang="en-US" dirty="0" smtClean="0">
                          <a:solidFill>
                            <a:schemeClr val="tx2">
                              <a:lumMod val="10000"/>
                            </a:schemeClr>
                          </a:solidFill>
                          <a:latin typeface="HY견명조" panose="02030600000101010101" pitchFamily="18" charset="-127"/>
                          <a:ea typeface="HY견명조" panose="02030600000101010101" pitchFamily="18" charset="-127"/>
                        </a:rPr>
                        <a:t>를 통해 분산처리</a:t>
                      </a:r>
                      <a:endParaRPr lang="ko-KR" altLang="en-US" dirty="0">
                        <a:solidFill>
                          <a:schemeClr val="tx2">
                            <a:lumMod val="10000"/>
                          </a:schemeClr>
                        </a:solidFill>
                        <a:latin typeface="HY견명조" panose="02030600000101010101" pitchFamily="18" charset="-127"/>
                        <a:ea typeface="HY견명조" panose="02030600000101010101" pitchFamily="18" charset="-127"/>
                      </a:endParaRPr>
                    </a:p>
                  </a:txBody>
                  <a:tcPr>
                    <a:noFill/>
                  </a:tcPr>
                </a:tc>
                <a:tc>
                  <a:txBody>
                    <a:bodyPr/>
                    <a:lstStyle/>
                    <a:p>
                      <a:pPr latinLnBrk="1"/>
                      <a:r>
                        <a:rPr lang="ko-KR" altLang="en-US" dirty="0" err="1" smtClean="0">
                          <a:solidFill>
                            <a:schemeClr val="tx2">
                              <a:lumMod val="10000"/>
                            </a:schemeClr>
                          </a:solidFill>
                          <a:latin typeface="HY견명조" panose="02030600000101010101" pitchFamily="18" charset="-127"/>
                          <a:ea typeface="HY견명조" panose="02030600000101010101" pitchFamily="18" charset="-127"/>
                        </a:rPr>
                        <a:t>공급자에의해</a:t>
                      </a:r>
                      <a:r>
                        <a:rPr lang="ko-KR" altLang="en-US" dirty="0" smtClean="0">
                          <a:solidFill>
                            <a:schemeClr val="tx2">
                              <a:lumMod val="10000"/>
                            </a:schemeClr>
                          </a:solidFill>
                          <a:latin typeface="HY견명조" panose="02030600000101010101" pitchFamily="18" charset="-127"/>
                          <a:ea typeface="HY견명조" panose="02030600000101010101" pitchFamily="18" charset="-127"/>
                        </a:rPr>
                        <a:t> 다르게 처리된다</a:t>
                      </a:r>
                      <a:r>
                        <a:rPr lang="en-US" altLang="ko-KR" dirty="0" smtClean="0">
                          <a:solidFill>
                            <a:schemeClr val="tx2">
                              <a:lumMod val="10000"/>
                            </a:schemeClr>
                          </a:solidFill>
                          <a:latin typeface="HY견명조" panose="02030600000101010101" pitchFamily="18" charset="-127"/>
                          <a:ea typeface="HY견명조" panose="02030600000101010101" pitchFamily="18" charset="-127"/>
                        </a:rPr>
                        <a:t>.(</a:t>
                      </a:r>
                      <a:r>
                        <a:rPr lang="ko-KR" altLang="en-US" dirty="0" smtClean="0">
                          <a:solidFill>
                            <a:schemeClr val="tx2">
                              <a:lumMod val="10000"/>
                            </a:schemeClr>
                          </a:solidFill>
                          <a:latin typeface="HY견명조" panose="02030600000101010101" pitchFamily="18" charset="-127"/>
                          <a:ea typeface="HY견명조" panose="02030600000101010101" pitchFamily="18" charset="-127"/>
                        </a:rPr>
                        <a:t>만약 사용한다면</a:t>
                      </a:r>
                      <a:r>
                        <a:rPr lang="en-US" altLang="ko-KR" dirty="0" smtClean="0">
                          <a:solidFill>
                            <a:schemeClr val="tx2">
                              <a:lumMod val="10000"/>
                            </a:schemeClr>
                          </a:solidFill>
                          <a:latin typeface="HY견명조" panose="02030600000101010101" pitchFamily="18" charset="-127"/>
                          <a:ea typeface="HY견명조" panose="02030600000101010101" pitchFamily="18" charset="-127"/>
                        </a:rPr>
                        <a:t>)</a:t>
                      </a:r>
                      <a:endParaRPr lang="ko-KR" altLang="en-US" dirty="0">
                        <a:solidFill>
                          <a:schemeClr val="tx2">
                            <a:lumMod val="10000"/>
                          </a:schemeClr>
                        </a:solidFill>
                        <a:latin typeface="HY견명조" panose="02030600000101010101" pitchFamily="18" charset="-127"/>
                        <a:ea typeface="HY견명조" panose="02030600000101010101" pitchFamily="18" charset="-127"/>
                      </a:endParaRPr>
                    </a:p>
                  </a:txBody>
                  <a:tcPr>
                    <a:noFill/>
                  </a:tcPr>
                </a:tc>
              </a:tr>
              <a:tr h="830485">
                <a:tc>
                  <a:txBody>
                    <a:bodyPr/>
                    <a:lstStyle/>
                    <a:p>
                      <a:pPr latinLnBrk="1"/>
                      <a:r>
                        <a:rPr lang="ko-KR" altLang="en-US" dirty="0" err="1" smtClean="0">
                          <a:solidFill>
                            <a:schemeClr val="tx2">
                              <a:lumMod val="10000"/>
                            </a:schemeClr>
                          </a:solidFill>
                          <a:latin typeface="HY견명조" panose="02030600000101010101" pitchFamily="18" charset="-127"/>
                          <a:ea typeface="HY견명조" panose="02030600000101010101" pitchFamily="18" charset="-127"/>
                        </a:rPr>
                        <a:t>노드의</a:t>
                      </a:r>
                      <a:r>
                        <a:rPr lang="ko-KR" altLang="en-US" dirty="0" smtClean="0">
                          <a:solidFill>
                            <a:schemeClr val="tx2">
                              <a:lumMod val="10000"/>
                            </a:schemeClr>
                          </a:solidFill>
                          <a:latin typeface="HY견명조" panose="02030600000101010101" pitchFamily="18" charset="-127"/>
                          <a:ea typeface="HY견명조" panose="02030600000101010101" pitchFamily="18" charset="-127"/>
                        </a:rPr>
                        <a:t> 스케일이 </a:t>
                      </a:r>
                      <a:r>
                        <a:rPr lang="en-US" altLang="ko-KR" dirty="0" smtClean="0">
                          <a:solidFill>
                            <a:schemeClr val="tx2">
                              <a:lumMod val="10000"/>
                            </a:schemeClr>
                          </a:solidFill>
                          <a:latin typeface="HY견명조" panose="02030600000101010101" pitchFamily="18" charset="-127"/>
                          <a:ea typeface="HY견명조" panose="02030600000101010101" pitchFamily="18" charset="-127"/>
                        </a:rPr>
                        <a:t>100</a:t>
                      </a:r>
                      <a:r>
                        <a:rPr lang="ko-KR" altLang="en-US" dirty="0" smtClean="0">
                          <a:solidFill>
                            <a:schemeClr val="tx2">
                              <a:lumMod val="10000"/>
                            </a:schemeClr>
                          </a:solidFill>
                          <a:latin typeface="HY견명조" panose="02030600000101010101" pitchFamily="18" charset="-127"/>
                          <a:ea typeface="HY견명조" panose="02030600000101010101" pitchFamily="18" charset="-127"/>
                        </a:rPr>
                        <a:t>개 이상</a:t>
                      </a:r>
                      <a:endParaRPr lang="ko-KR" altLang="en-US" dirty="0">
                        <a:solidFill>
                          <a:schemeClr val="tx2">
                            <a:lumMod val="10000"/>
                          </a:schemeClr>
                        </a:solidFill>
                        <a:latin typeface="HY견명조" panose="02030600000101010101" pitchFamily="18" charset="-127"/>
                        <a:ea typeface="HY견명조" panose="02030600000101010101" pitchFamily="18" charset="-127"/>
                      </a:endParaRPr>
                    </a:p>
                  </a:txBody>
                  <a:tcPr>
                    <a:noFill/>
                  </a:tcPr>
                </a:tc>
                <a:tc>
                  <a:txBody>
                    <a:bodyPr/>
                    <a:lstStyle/>
                    <a:p>
                      <a:pPr latinLnBrk="1"/>
                      <a:r>
                        <a:rPr lang="ko-KR" altLang="en-US" dirty="0" err="1" smtClean="0">
                          <a:solidFill>
                            <a:schemeClr val="tx2">
                              <a:lumMod val="10000"/>
                            </a:schemeClr>
                          </a:solidFill>
                          <a:latin typeface="HY견명조" panose="02030600000101010101" pitchFamily="18" charset="-127"/>
                          <a:ea typeface="HY견명조" panose="02030600000101010101" pitchFamily="18" charset="-127"/>
                        </a:rPr>
                        <a:t>노드가</a:t>
                      </a:r>
                      <a:r>
                        <a:rPr lang="ko-KR" altLang="en-US" dirty="0" smtClean="0">
                          <a:solidFill>
                            <a:schemeClr val="tx2">
                              <a:lumMod val="10000"/>
                            </a:schemeClr>
                          </a:solidFill>
                          <a:latin typeface="HY견명조" panose="02030600000101010101" pitchFamily="18" charset="-127"/>
                          <a:ea typeface="HY견명조" panose="02030600000101010101" pitchFamily="18" charset="-127"/>
                        </a:rPr>
                        <a:t> 좀처럼 </a:t>
                      </a:r>
                      <a:r>
                        <a:rPr lang="en-US" altLang="ko-KR" dirty="0" smtClean="0">
                          <a:solidFill>
                            <a:schemeClr val="tx2">
                              <a:lumMod val="10000"/>
                            </a:schemeClr>
                          </a:solidFill>
                          <a:latin typeface="HY견명조" panose="02030600000101010101" pitchFamily="18" charset="-127"/>
                          <a:ea typeface="HY견명조" panose="02030600000101010101" pitchFamily="18" charset="-127"/>
                        </a:rPr>
                        <a:t>20</a:t>
                      </a:r>
                      <a:r>
                        <a:rPr lang="ko-KR" altLang="en-US" dirty="0" smtClean="0">
                          <a:solidFill>
                            <a:schemeClr val="tx2">
                              <a:lumMod val="10000"/>
                            </a:schemeClr>
                          </a:solidFill>
                          <a:latin typeface="HY견명조" panose="02030600000101010101" pitchFamily="18" charset="-127"/>
                          <a:ea typeface="HY견명조" panose="02030600000101010101" pitchFamily="18" charset="-127"/>
                        </a:rPr>
                        <a:t>개가 </a:t>
                      </a:r>
                      <a:r>
                        <a:rPr lang="ko-KR" altLang="en-US" dirty="0" err="1" smtClean="0">
                          <a:solidFill>
                            <a:schemeClr val="tx2">
                              <a:lumMod val="10000"/>
                            </a:schemeClr>
                          </a:solidFill>
                          <a:latin typeface="HY견명조" panose="02030600000101010101" pitchFamily="18" charset="-127"/>
                          <a:ea typeface="HY견명조" panose="02030600000101010101" pitchFamily="18" charset="-127"/>
                        </a:rPr>
                        <a:t>넘지않는다</a:t>
                      </a:r>
                      <a:r>
                        <a:rPr lang="en-US" altLang="ko-KR" dirty="0" smtClean="0">
                          <a:solidFill>
                            <a:schemeClr val="tx2">
                              <a:lumMod val="10000"/>
                            </a:schemeClr>
                          </a:solidFill>
                          <a:latin typeface="HY견명조" panose="02030600000101010101" pitchFamily="18" charset="-127"/>
                          <a:ea typeface="HY견명조" panose="02030600000101010101" pitchFamily="18" charset="-127"/>
                        </a:rPr>
                        <a:t>.</a:t>
                      </a:r>
                      <a:endParaRPr lang="ko-KR" altLang="en-US" dirty="0">
                        <a:solidFill>
                          <a:schemeClr val="tx2">
                            <a:lumMod val="10000"/>
                          </a:schemeClr>
                        </a:solidFill>
                        <a:latin typeface="HY견명조" panose="02030600000101010101" pitchFamily="18" charset="-127"/>
                        <a:ea typeface="HY견명조" panose="02030600000101010101" pitchFamily="18" charset="-127"/>
                      </a:endParaRPr>
                    </a:p>
                  </a:txBody>
                  <a:tcPr>
                    <a:noFill/>
                  </a:tcPr>
                </a:tc>
              </a:tr>
              <a:tr h="830485">
                <a:tc>
                  <a:txBody>
                    <a:bodyPr/>
                    <a:lstStyle/>
                    <a:p>
                      <a:pPr latinLnBrk="1"/>
                      <a:r>
                        <a:rPr lang="ko-KR" altLang="en-US" dirty="0" smtClean="0">
                          <a:solidFill>
                            <a:schemeClr val="tx2">
                              <a:lumMod val="10000"/>
                            </a:schemeClr>
                          </a:solidFill>
                          <a:latin typeface="HY견명조" panose="02030600000101010101" pitchFamily="18" charset="-127"/>
                          <a:ea typeface="HY견명조" panose="02030600000101010101" pitchFamily="18" charset="-127"/>
                        </a:rPr>
                        <a:t>상용 하드웨어 구축</a:t>
                      </a:r>
                      <a:endParaRPr lang="ko-KR" altLang="en-US" dirty="0">
                        <a:solidFill>
                          <a:schemeClr val="tx2">
                            <a:lumMod val="10000"/>
                          </a:schemeClr>
                        </a:solidFill>
                        <a:latin typeface="HY견명조" panose="02030600000101010101" pitchFamily="18" charset="-127"/>
                        <a:ea typeface="HY견명조" panose="02030600000101010101" pitchFamily="18" charset="-127"/>
                      </a:endParaRPr>
                    </a:p>
                  </a:txBody>
                  <a:tcPr>
                    <a:noFill/>
                  </a:tcPr>
                </a:tc>
                <a:tc>
                  <a:txBody>
                    <a:bodyPr/>
                    <a:lstStyle/>
                    <a:p>
                      <a:pPr latinLnBrk="1"/>
                      <a:r>
                        <a:rPr lang="ko-KR" altLang="en-US" dirty="0" smtClean="0">
                          <a:solidFill>
                            <a:schemeClr val="tx2">
                              <a:lumMod val="10000"/>
                            </a:schemeClr>
                          </a:solidFill>
                          <a:latin typeface="HY견명조" panose="02030600000101010101" pitchFamily="18" charset="-127"/>
                          <a:ea typeface="HY견명조" panose="02030600000101010101" pitchFamily="18" charset="-127"/>
                        </a:rPr>
                        <a:t>소유주의 하드웨어를 종종 구축</a:t>
                      </a:r>
                      <a:endParaRPr lang="en-US" altLang="ko-KR" dirty="0" smtClean="0">
                        <a:solidFill>
                          <a:schemeClr val="tx2">
                            <a:lumMod val="10000"/>
                          </a:schemeClr>
                        </a:solidFill>
                        <a:latin typeface="HY견명조" panose="02030600000101010101" pitchFamily="18" charset="-127"/>
                        <a:ea typeface="HY견명조" panose="02030600000101010101" pitchFamily="18" charset="-127"/>
                      </a:endParaRPr>
                    </a:p>
                    <a:p>
                      <a:pPr latinLnBrk="1"/>
                      <a:r>
                        <a:rPr lang="en-US" altLang="ko-KR" dirty="0" smtClean="0">
                          <a:solidFill>
                            <a:schemeClr val="tx2">
                              <a:lumMod val="10000"/>
                            </a:schemeClr>
                          </a:solidFill>
                          <a:latin typeface="HY견명조" panose="02030600000101010101" pitchFamily="18" charset="-127"/>
                          <a:ea typeface="HY견명조" panose="02030600000101010101" pitchFamily="18" charset="-127"/>
                        </a:rPr>
                        <a:t>(</a:t>
                      </a:r>
                      <a:r>
                        <a:rPr lang="ko-KR" altLang="en-US" dirty="0" smtClean="0">
                          <a:solidFill>
                            <a:schemeClr val="tx2">
                              <a:lumMod val="10000"/>
                            </a:schemeClr>
                          </a:solidFill>
                          <a:latin typeface="HY견명조" panose="02030600000101010101" pitchFamily="18" charset="-127"/>
                          <a:ea typeface="HY견명조" panose="02030600000101010101" pitchFamily="18" charset="-127"/>
                        </a:rPr>
                        <a:t>특히 </a:t>
                      </a:r>
                      <a:r>
                        <a:rPr lang="en-US" altLang="ko-KR" dirty="0" smtClean="0">
                          <a:solidFill>
                            <a:schemeClr val="tx2">
                              <a:lumMod val="10000"/>
                            </a:schemeClr>
                          </a:solidFill>
                          <a:latin typeface="HY견명조" panose="02030600000101010101" pitchFamily="18" charset="-127"/>
                          <a:ea typeface="HY견명조" panose="02030600000101010101" pitchFamily="18" charset="-127"/>
                        </a:rPr>
                        <a:t>scaling</a:t>
                      </a:r>
                      <a:r>
                        <a:rPr lang="en-US" altLang="ko-KR" baseline="0" dirty="0" smtClean="0">
                          <a:solidFill>
                            <a:schemeClr val="tx2">
                              <a:lumMod val="10000"/>
                            </a:schemeClr>
                          </a:solidFill>
                          <a:latin typeface="HY견명조" panose="02030600000101010101" pitchFamily="18" charset="-127"/>
                          <a:ea typeface="HY견명조" panose="02030600000101010101" pitchFamily="18" charset="-127"/>
                        </a:rPr>
                        <a:t> out </a:t>
                      </a:r>
                      <a:r>
                        <a:rPr lang="ko-KR" altLang="en-US" baseline="0" dirty="0" err="1" smtClean="0">
                          <a:solidFill>
                            <a:schemeClr val="tx2">
                              <a:lumMod val="10000"/>
                            </a:schemeClr>
                          </a:solidFill>
                          <a:latin typeface="HY견명조" panose="02030600000101010101" pitchFamily="18" charset="-127"/>
                          <a:ea typeface="HY견명조" panose="02030600000101010101" pitchFamily="18" charset="-127"/>
                        </a:rPr>
                        <a:t>할때</a:t>
                      </a:r>
                      <a:r>
                        <a:rPr lang="en-US" altLang="ko-KR" baseline="0" dirty="0" smtClean="0">
                          <a:solidFill>
                            <a:schemeClr val="tx2">
                              <a:lumMod val="10000"/>
                            </a:schemeClr>
                          </a:solidFill>
                          <a:latin typeface="HY견명조" panose="02030600000101010101" pitchFamily="18" charset="-127"/>
                          <a:ea typeface="HY견명조" panose="02030600000101010101" pitchFamily="18" charset="-127"/>
                        </a:rPr>
                        <a:t>)</a:t>
                      </a:r>
                      <a:endParaRPr lang="ko-KR" altLang="en-US" dirty="0">
                        <a:solidFill>
                          <a:schemeClr val="tx2">
                            <a:lumMod val="10000"/>
                          </a:schemeClr>
                        </a:solidFill>
                        <a:latin typeface="HY견명조" panose="02030600000101010101" pitchFamily="18" charset="-127"/>
                        <a:ea typeface="HY견명조" panose="02030600000101010101" pitchFamily="18" charset="-127"/>
                      </a:endParaRPr>
                    </a:p>
                  </a:txBody>
                  <a:tcPr>
                    <a:noFill/>
                  </a:tcPr>
                </a:tc>
              </a:tr>
              <a:tr h="830485">
                <a:tc>
                  <a:txBody>
                    <a:bodyPr/>
                    <a:lstStyle/>
                    <a:p>
                      <a:pPr latinLnBrk="1"/>
                      <a:r>
                        <a:rPr lang="ko-KR" altLang="en-US" dirty="0" err="1" smtClean="0">
                          <a:solidFill>
                            <a:schemeClr val="tx2">
                              <a:lumMod val="10000"/>
                            </a:schemeClr>
                          </a:solidFill>
                          <a:latin typeface="HY견명조" panose="02030600000101010101" pitchFamily="18" charset="-127"/>
                          <a:ea typeface="HY견명조" panose="02030600000101010101" pitchFamily="18" charset="-127"/>
                        </a:rPr>
                        <a:t>페타바이트당</a:t>
                      </a:r>
                      <a:r>
                        <a:rPr lang="ko-KR" altLang="en-US" dirty="0" smtClean="0">
                          <a:solidFill>
                            <a:schemeClr val="tx2">
                              <a:lumMod val="10000"/>
                            </a:schemeClr>
                          </a:solidFill>
                          <a:latin typeface="HY견명조" panose="02030600000101010101" pitchFamily="18" charset="-127"/>
                          <a:ea typeface="HY견명조" panose="02030600000101010101" pitchFamily="18" charset="-127"/>
                        </a:rPr>
                        <a:t> 적은 비용</a:t>
                      </a:r>
                      <a:endParaRPr lang="ko-KR" altLang="en-US" dirty="0">
                        <a:solidFill>
                          <a:schemeClr val="tx2">
                            <a:lumMod val="10000"/>
                          </a:schemeClr>
                        </a:solidFill>
                        <a:latin typeface="HY견명조" panose="02030600000101010101" pitchFamily="18" charset="-127"/>
                        <a:ea typeface="HY견명조" panose="02030600000101010101" pitchFamily="18" charset="-127"/>
                      </a:endParaRPr>
                    </a:p>
                  </a:txBody>
                  <a:tcPr>
                    <a:noFill/>
                  </a:tcPr>
                </a:tc>
                <a:tc>
                  <a:txBody>
                    <a:bodyPr/>
                    <a:lstStyle/>
                    <a:p>
                      <a:pPr latinLnBrk="1"/>
                      <a:r>
                        <a:rPr lang="en-US" altLang="ko-KR" dirty="0" smtClean="0">
                          <a:solidFill>
                            <a:schemeClr val="tx2">
                              <a:lumMod val="10000"/>
                            </a:schemeClr>
                          </a:solidFill>
                          <a:latin typeface="HY견명조" panose="02030600000101010101" pitchFamily="18" charset="-127"/>
                          <a:ea typeface="HY견명조" panose="02030600000101010101" pitchFamily="18" charset="-127"/>
                        </a:rPr>
                        <a:t>what’s petabyte?</a:t>
                      </a:r>
                      <a:endParaRPr lang="ko-KR" altLang="en-US" dirty="0">
                        <a:solidFill>
                          <a:schemeClr val="tx2">
                            <a:lumMod val="10000"/>
                          </a:schemeClr>
                        </a:solidFill>
                        <a:latin typeface="HY견명조" panose="02030600000101010101" pitchFamily="18" charset="-127"/>
                        <a:ea typeface="HY견명조" panose="02030600000101010101" pitchFamily="18" charset="-127"/>
                      </a:endParaRPr>
                    </a:p>
                  </a:txBody>
                  <a:tcPr>
                    <a:noFill/>
                  </a:tcPr>
                </a:tc>
              </a:tr>
            </a:tbl>
          </a:graphicData>
        </a:graphic>
      </p:graphicFrame>
    </p:spTree>
    <p:extLst>
      <p:ext uri="{BB962C8B-B14F-4D97-AF65-F5344CB8AC3E}">
        <p14:creationId xmlns:p14="http://schemas.microsoft.com/office/powerpoint/2010/main" val="3594641549"/>
      </p:ext>
    </p:extLst>
  </p:cSld>
  <p:clrMapOvr>
    <a:masterClrMapping/>
  </p:clrMapOvr>
  <mc:AlternateContent xmlns:mc="http://schemas.openxmlformats.org/markup-compatibility/2006">
    <mc:Choice xmlns:p14="http://schemas.microsoft.com/office/powerpoint/2010/main" Requires="p14">
      <p:transition spd="slow" p14:dur="75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2143760" y="5364480"/>
            <a:ext cx="6174740" cy="4758690"/>
          </a:xfrm>
          <a:solidFill>
            <a:schemeClr val="tx1"/>
          </a:solidFill>
        </p:spPr>
      </p:sp>
      <p:sp>
        <p:nvSpPr>
          <p:cNvPr id="5" name="Picture Placeholder 4"/>
          <p:cNvSpPr>
            <a:spLocks noGrp="1"/>
          </p:cNvSpPr>
          <p:nvPr>
            <p:ph type="pic" sz="quarter" idx="13"/>
          </p:nvPr>
        </p:nvSpPr>
        <p:spPr>
          <a:xfrm>
            <a:off x="9103360" y="5364480"/>
            <a:ext cx="6167755" cy="4758690"/>
          </a:xfrm>
          <a:solidFill>
            <a:schemeClr val="tx1"/>
          </a:solidFill>
        </p:spPr>
      </p:sp>
      <p:sp>
        <p:nvSpPr>
          <p:cNvPr id="6" name="Picture Placeholder 5"/>
          <p:cNvSpPr>
            <a:spLocks noGrp="1"/>
          </p:cNvSpPr>
          <p:nvPr>
            <p:ph type="pic" sz="quarter" idx="14"/>
          </p:nvPr>
        </p:nvSpPr>
        <p:spPr>
          <a:xfrm>
            <a:off x="16091535" y="5364480"/>
            <a:ext cx="6186170" cy="4758690"/>
          </a:xfrm>
          <a:solidFill>
            <a:schemeClr val="tx1"/>
          </a:solidFill>
        </p:spPr>
      </p:sp>
      <p:sp>
        <p:nvSpPr>
          <p:cNvPr id="103" name="Shape 103"/>
          <p:cNvSpPr/>
          <p:nvPr/>
        </p:nvSpPr>
        <p:spPr>
          <a:xfrm>
            <a:off x="2120265" y="2129155"/>
            <a:ext cx="3879215" cy="3556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t>demo slide</a:t>
            </a:r>
          </a:p>
        </p:txBody>
      </p:sp>
      <p:sp>
        <p:nvSpPr>
          <p:cNvPr id="104" name="Shape 104"/>
          <p:cNvSpPr/>
          <p:nvPr/>
        </p:nvSpPr>
        <p:spPr>
          <a:xfrm>
            <a:off x="2108835" y="2715895"/>
            <a:ext cx="12637770" cy="227711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en-US" dirty="0" smtClean="0"/>
              <a:t>Hive </a:t>
            </a:r>
            <a:r>
              <a:rPr lang="ko-KR" altLang="en-US" dirty="0" smtClean="0"/>
              <a:t>사진사진</a:t>
            </a:r>
            <a:endParaRPr dirty="0"/>
          </a:p>
        </p:txBody>
      </p:sp>
      <p:sp>
        <p:nvSpPr>
          <p:cNvPr id="105" name="Shape 10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a:t>
            </a:fld>
            <a:endParaRPr/>
          </a:p>
        </p:txBody>
      </p:sp>
      <p:sp>
        <p:nvSpPr>
          <p:cNvPr id="106" name="Shape 106"/>
          <p:cNvSpPr/>
          <p:nvPr/>
        </p:nvSpPr>
        <p:spPr>
          <a:xfrm>
            <a:off x="2143760" y="4420870"/>
            <a:ext cx="805180" cy="0"/>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0" name="Shape 110"/>
          <p:cNvSpPr/>
          <p:nvPr/>
        </p:nvSpPr>
        <p:spPr>
          <a:xfrm>
            <a:off x="2123440" y="10668635"/>
            <a:ext cx="6203315" cy="112268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lvl1pPr algn="ctr"/>
          </a:lstStyle>
          <a:p>
            <a:r>
              <a:t>Lorem Ipsum is simply dummy text of the printing and typesetting industry. Lorem Ipsum</a:t>
            </a:r>
          </a:p>
        </p:txBody>
      </p:sp>
      <p:sp>
        <p:nvSpPr>
          <p:cNvPr id="111" name="Shape 111"/>
          <p:cNvSpPr/>
          <p:nvPr/>
        </p:nvSpPr>
        <p:spPr>
          <a:xfrm>
            <a:off x="16091535" y="5364480"/>
            <a:ext cx="6186170" cy="4758690"/>
          </a:xfrm>
          <a:prstGeom prst="rect">
            <a:avLst/>
          </a:prstGeom>
          <a:solidFill>
            <a:srgbClr val="F56C2E">
              <a:alpha val="8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12" name="Shape 112"/>
          <p:cNvSpPr/>
          <p:nvPr/>
        </p:nvSpPr>
        <p:spPr>
          <a:xfrm>
            <a:off x="9103360" y="10668635"/>
            <a:ext cx="6203315" cy="112268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lvl1pPr algn="ctr"/>
          </a:lstStyle>
          <a:p>
            <a:r>
              <a:t>Lorem Ipsum is simply dummy text of the printing and typesetting industry. Lorem Ipsum</a:t>
            </a:r>
          </a:p>
        </p:txBody>
      </p:sp>
      <p:sp>
        <p:nvSpPr>
          <p:cNvPr id="113" name="Shape 113"/>
          <p:cNvSpPr/>
          <p:nvPr/>
        </p:nvSpPr>
        <p:spPr>
          <a:xfrm>
            <a:off x="16082645" y="10668635"/>
            <a:ext cx="6203315" cy="112268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lvl1pPr algn="ctr"/>
          </a:lstStyle>
          <a:p>
            <a:r>
              <a:t>Lorem Ipsum is simply dummy text of the printing and typesetting industry. Lorem Ipsum</a:t>
            </a:r>
          </a:p>
        </p:txBody>
      </p:sp>
      <p:sp>
        <p:nvSpPr>
          <p:cNvPr id="114" name="Shape 114"/>
          <p:cNvSpPr/>
          <p:nvPr/>
        </p:nvSpPr>
        <p:spPr>
          <a:xfrm>
            <a:off x="18620105" y="7183120"/>
            <a:ext cx="1129030" cy="1122680"/>
          </a:xfrm>
          <a:custGeom>
            <a:avLst/>
            <a:gdLst/>
            <a:ahLst/>
            <a:cxnLst>
              <a:cxn ang="0">
                <a:pos x="wd2" y="hd2"/>
              </a:cxn>
              <a:cxn ang="5400000">
                <a:pos x="wd2" y="hd2"/>
              </a:cxn>
              <a:cxn ang="10800000">
                <a:pos x="wd2" y="hd2"/>
              </a:cxn>
              <a:cxn ang="16200000">
                <a:pos x="wd2" y="hd2"/>
              </a:cxn>
            </a:cxnLst>
            <a:rect l="0" t="0" r="r" b="b"/>
            <a:pathLst>
              <a:path w="21600" h="21600" extrusionOk="0">
                <a:moveTo>
                  <a:pt x="11919" y="5393"/>
                </a:moveTo>
                <a:lnTo>
                  <a:pt x="9877" y="5393"/>
                </a:lnTo>
                <a:lnTo>
                  <a:pt x="9877" y="9769"/>
                </a:lnTo>
                <a:lnTo>
                  <a:pt x="5540" y="9769"/>
                </a:lnTo>
                <a:lnTo>
                  <a:pt x="5540" y="11831"/>
                </a:lnTo>
                <a:lnTo>
                  <a:pt x="9877" y="11831"/>
                </a:lnTo>
                <a:lnTo>
                  <a:pt x="9877" y="16207"/>
                </a:lnTo>
                <a:lnTo>
                  <a:pt x="11919" y="16207"/>
                </a:lnTo>
                <a:lnTo>
                  <a:pt x="11919" y="11831"/>
                </a:lnTo>
                <a:lnTo>
                  <a:pt x="16256" y="11831"/>
                </a:lnTo>
                <a:lnTo>
                  <a:pt x="16256" y="9769"/>
                </a:lnTo>
                <a:lnTo>
                  <a:pt x="11919" y="9769"/>
                </a:lnTo>
                <a:lnTo>
                  <a:pt x="11919" y="5393"/>
                </a:lnTo>
                <a:close/>
                <a:moveTo>
                  <a:pt x="10912" y="0"/>
                </a:moveTo>
                <a:cubicBezTo>
                  <a:pt x="4924" y="0"/>
                  <a:pt x="0" y="4772"/>
                  <a:pt x="0" y="10814"/>
                </a:cubicBezTo>
                <a:cubicBezTo>
                  <a:pt x="0" y="16828"/>
                  <a:pt x="4924" y="21600"/>
                  <a:pt x="10912" y="21600"/>
                </a:cubicBezTo>
                <a:cubicBezTo>
                  <a:pt x="16872" y="21600"/>
                  <a:pt x="21600" y="16828"/>
                  <a:pt x="21600" y="10814"/>
                </a:cubicBezTo>
                <a:cubicBezTo>
                  <a:pt x="21600" y="4772"/>
                  <a:pt x="16872" y="0"/>
                  <a:pt x="10912" y="0"/>
                </a:cubicBezTo>
                <a:close/>
                <a:moveTo>
                  <a:pt x="10912" y="19511"/>
                </a:moveTo>
                <a:cubicBezTo>
                  <a:pt x="6183" y="19511"/>
                  <a:pt x="2266" y="15586"/>
                  <a:pt x="2266" y="10814"/>
                </a:cubicBezTo>
                <a:cubicBezTo>
                  <a:pt x="2266" y="6014"/>
                  <a:pt x="6183" y="2089"/>
                  <a:pt x="10912" y="2089"/>
                </a:cubicBezTo>
                <a:cubicBezTo>
                  <a:pt x="15640" y="2089"/>
                  <a:pt x="19558" y="6014"/>
                  <a:pt x="19558" y="10814"/>
                </a:cubicBezTo>
                <a:cubicBezTo>
                  <a:pt x="19558" y="15586"/>
                  <a:pt x="15640" y="19511"/>
                  <a:pt x="10912" y="19511"/>
                </a:cubicBezTo>
                <a:close/>
              </a:path>
            </a:pathLst>
          </a:custGeom>
          <a:solidFill>
            <a:srgbClr val="F4F5F7"/>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Tree>
    <p:extLst>
      <p:ext uri="{BB962C8B-B14F-4D97-AF65-F5344CB8AC3E}">
        <p14:creationId xmlns:p14="http://schemas.microsoft.com/office/powerpoint/2010/main" val="2044517359"/>
      </p:ext>
    </p:ext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79" name="Shape 27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a:t>
            </a:fld>
            <a:endParaRPr/>
          </a:p>
        </p:txBody>
      </p:sp>
      <p:sp>
        <p:nvSpPr>
          <p:cNvPr id="29" name="Shape 81"/>
          <p:cNvSpPr txBox="1">
            <a:spLocks/>
          </p:cNvSpPr>
          <p:nvPr/>
        </p:nvSpPr>
        <p:spPr>
          <a:xfrm>
            <a:off x="23036530" y="762635"/>
            <a:ext cx="607695" cy="3810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000" b="0" i="0" u="none" strike="noStrike" cap="all" spc="400" normalizeH="0" baseline="0">
                <a:ln>
                  <a:noFill/>
                </a:ln>
                <a:solidFill>
                  <a:srgbClr val="393941"/>
                </a:solidFill>
                <a:effectLst/>
                <a:uFillTx/>
                <a:latin typeface="+mn-lt"/>
                <a:ea typeface="+mn-ea"/>
                <a:cs typeface="+mn-cs"/>
                <a:sym typeface="Montserrat-Regular"/>
              </a:defRPr>
            </a:lvl1pPr>
            <a:lvl2pPr marL="0" marR="0" indent="228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2pPr>
            <a:lvl3pPr marL="0" marR="0" indent="457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3pPr>
            <a:lvl4pPr marL="0" marR="0" indent="685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4pPr>
            <a:lvl5pPr marL="0" marR="0" indent="9144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5pPr>
            <a:lvl6pPr marL="0" marR="0" indent="11430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6pPr>
            <a:lvl7pPr marL="0" marR="0" indent="1371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7pPr>
            <a:lvl8pPr marL="0" marR="0" indent="1600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8pPr>
            <a:lvl9pPr marL="0" marR="0" indent="1828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9pPr>
          </a:lstStyle>
          <a:p>
            <a:fld id="{86CB4B4D-7CA3-9044-876B-883B54F8677D}" type="slidenum">
              <a:rPr lang="en-US" altLang="ko-KR" smtClean="0"/>
              <a:pPr/>
              <a:t>12</a:t>
            </a:fld>
            <a:endParaRPr lang="en-US" altLang="ko-KR"/>
          </a:p>
        </p:txBody>
      </p:sp>
      <p:sp>
        <p:nvSpPr>
          <p:cNvPr id="30" name="Shape 83"/>
          <p:cNvSpPr/>
          <p:nvPr/>
        </p:nvSpPr>
        <p:spPr>
          <a:xfrm>
            <a:off x="2120265" y="2205355"/>
            <a:ext cx="3879215" cy="3556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smtClean="0">
                <a:solidFill>
                  <a:schemeClr val="tx2">
                    <a:lumMod val="10000"/>
                  </a:schemeClr>
                </a:solidFill>
              </a:rPr>
              <a:t>Apache spark</a:t>
            </a:r>
            <a:endParaRPr dirty="0">
              <a:solidFill>
                <a:schemeClr val="tx2">
                  <a:lumMod val="10000"/>
                </a:schemeClr>
              </a:solidFill>
            </a:endParaRPr>
          </a:p>
        </p:txBody>
      </p:sp>
      <p:sp>
        <p:nvSpPr>
          <p:cNvPr id="31" name="Shape 84"/>
          <p:cNvSpPr/>
          <p:nvPr/>
        </p:nvSpPr>
        <p:spPr>
          <a:xfrm>
            <a:off x="2108835" y="2792095"/>
            <a:ext cx="9099550" cy="316865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ko-KR" altLang="en-US" dirty="0" err="1" smtClean="0">
                <a:solidFill>
                  <a:schemeClr val="tx2">
                    <a:lumMod val="10000"/>
                  </a:schemeClr>
                </a:solidFill>
              </a:rPr>
              <a:t>스파크</a:t>
            </a:r>
            <a:r>
              <a:rPr lang="en-US" altLang="ko-KR" dirty="0" smtClean="0">
                <a:solidFill>
                  <a:schemeClr val="tx2">
                    <a:lumMod val="10000"/>
                  </a:schemeClr>
                </a:solidFill>
              </a:rPr>
              <a:t>(spark)</a:t>
            </a:r>
            <a:endParaRPr dirty="0">
              <a:solidFill>
                <a:schemeClr val="tx2">
                  <a:lumMod val="10000"/>
                </a:schemeClr>
              </a:solidFill>
            </a:endParaRPr>
          </a:p>
        </p:txBody>
      </p:sp>
      <p:grpSp>
        <p:nvGrpSpPr>
          <p:cNvPr id="32" name="Group 89"/>
          <p:cNvGrpSpPr/>
          <p:nvPr/>
        </p:nvGrpSpPr>
        <p:grpSpPr>
          <a:xfrm>
            <a:off x="2162810" y="6645275"/>
            <a:ext cx="9605645" cy="2232660"/>
            <a:chOff x="2162810" y="6645275"/>
            <a:chExt cx="9605645" cy="2232660"/>
          </a:xfrm>
        </p:grpSpPr>
        <p:sp>
          <p:nvSpPr>
            <p:cNvPr id="33" name="Shape 85"/>
            <p:cNvSpPr/>
            <p:nvPr/>
          </p:nvSpPr>
          <p:spPr>
            <a:xfrm>
              <a:off x="3305175" y="7398385"/>
              <a:ext cx="8463915" cy="148018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p>
              <a:r>
                <a:rPr lang="ko-KR" altLang="en-US" dirty="0" smtClean="0">
                  <a:solidFill>
                    <a:schemeClr val="tx2">
                      <a:lumMod val="10000"/>
                    </a:schemeClr>
                  </a:solidFill>
                </a:rPr>
                <a:t>메모리상에서 동작하는 분석시스템으로</a:t>
              </a:r>
              <a:r>
                <a:rPr lang="en-US" altLang="ko-KR" dirty="0" smtClean="0">
                  <a:solidFill>
                    <a:schemeClr val="tx2">
                      <a:lumMod val="10000"/>
                    </a:schemeClr>
                  </a:solidFill>
                </a:rPr>
                <a:t>, </a:t>
              </a:r>
              <a:r>
                <a:rPr lang="ko-KR" altLang="en-US" dirty="0" smtClean="0">
                  <a:solidFill>
                    <a:schemeClr val="tx2">
                      <a:lumMod val="10000"/>
                    </a:schemeClr>
                  </a:solidFill>
                </a:rPr>
                <a:t>자바</a:t>
              </a:r>
              <a:r>
                <a:rPr lang="en-US" altLang="ko-KR" dirty="0" smtClean="0">
                  <a:solidFill>
                    <a:schemeClr val="tx2">
                      <a:lumMod val="10000"/>
                    </a:schemeClr>
                  </a:solidFill>
                </a:rPr>
                <a:t>, </a:t>
              </a:r>
              <a:r>
                <a:rPr lang="ko-KR" altLang="en-US" dirty="0" smtClean="0">
                  <a:solidFill>
                    <a:schemeClr val="tx2">
                      <a:lumMod val="10000"/>
                    </a:schemeClr>
                  </a:solidFill>
                </a:rPr>
                <a:t>스칼라</a:t>
              </a:r>
              <a:r>
                <a:rPr lang="en-US" altLang="ko-KR" dirty="0" smtClean="0">
                  <a:solidFill>
                    <a:schemeClr val="tx2">
                      <a:lumMod val="10000"/>
                    </a:schemeClr>
                  </a:solidFill>
                </a:rPr>
                <a:t>, </a:t>
              </a:r>
              <a:r>
                <a:rPr lang="ko-KR" altLang="en-US" dirty="0" err="1" smtClean="0">
                  <a:solidFill>
                    <a:schemeClr val="tx2">
                      <a:lumMod val="10000"/>
                    </a:schemeClr>
                  </a:solidFill>
                </a:rPr>
                <a:t>파이썬을</a:t>
              </a:r>
              <a:r>
                <a:rPr lang="ko-KR" altLang="en-US" dirty="0" smtClean="0">
                  <a:solidFill>
                    <a:schemeClr val="tx2">
                      <a:lumMod val="10000"/>
                    </a:schemeClr>
                  </a:solidFill>
                </a:rPr>
                <a:t> 비롯한 </a:t>
              </a:r>
              <a:r>
                <a:rPr lang="en-US" altLang="ko-KR" dirty="0" smtClean="0">
                  <a:solidFill>
                    <a:schemeClr val="tx2">
                      <a:lumMod val="10000"/>
                    </a:schemeClr>
                  </a:solidFill>
                </a:rPr>
                <a:t>R</a:t>
              </a:r>
              <a:r>
                <a:rPr lang="ko-KR" altLang="en-US" dirty="0" smtClean="0">
                  <a:solidFill>
                    <a:schemeClr val="tx2">
                      <a:lumMod val="10000"/>
                    </a:schemeClr>
                  </a:solidFill>
                </a:rPr>
                <a:t>등과 같은 언어를 사용하여 애플리케이션을 개발 할 수 있는 기능 을 제공 </a:t>
              </a:r>
              <a:endParaRPr dirty="0">
                <a:solidFill>
                  <a:schemeClr val="tx2">
                    <a:lumMod val="10000"/>
                  </a:schemeClr>
                </a:solidFill>
              </a:endParaRPr>
            </a:p>
          </p:txBody>
        </p:sp>
        <p:sp>
          <p:nvSpPr>
            <p:cNvPr id="34" name="Shape 86"/>
            <p:cNvSpPr/>
            <p:nvPr/>
          </p:nvSpPr>
          <p:spPr>
            <a:xfrm>
              <a:off x="2162810" y="6645275"/>
              <a:ext cx="828040" cy="828040"/>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5" name="Shape 87"/>
            <p:cNvSpPr/>
            <p:nvPr/>
          </p:nvSpPr>
          <p:spPr>
            <a:xfrm>
              <a:off x="2439035" y="6859270"/>
              <a:ext cx="301625" cy="349250"/>
            </a:xfrm>
            <a:custGeom>
              <a:avLst/>
              <a:gdLst/>
              <a:ahLst/>
              <a:cxnLst>
                <a:cxn ang="0">
                  <a:pos x="wd2" y="hd2"/>
                </a:cxn>
                <a:cxn ang="5400000">
                  <a:pos x="wd2" y="hd2"/>
                </a:cxn>
                <a:cxn ang="10800000">
                  <a:pos x="wd2" y="hd2"/>
                </a:cxn>
                <a:cxn ang="16200000">
                  <a:pos x="wd2" y="hd2"/>
                </a:cxn>
              </a:cxnLst>
              <a:rect l="0" t="0" r="r" b="b"/>
              <a:pathLst>
                <a:path w="21600" h="21600" extrusionOk="0">
                  <a:moveTo>
                    <a:pt x="14497" y="0"/>
                  </a:moveTo>
                  <a:lnTo>
                    <a:pt x="7103" y="0"/>
                  </a:lnTo>
                  <a:lnTo>
                    <a:pt x="7103" y="1998"/>
                  </a:lnTo>
                  <a:lnTo>
                    <a:pt x="14497" y="1998"/>
                  </a:lnTo>
                  <a:lnTo>
                    <a:pt x="14497" y="0"/>
                  </a:lnTo>
                  <a:close/>
                  <a:moveTo>
                    <a:pt x="9664" y="13484"/>
                  </a:moveTo>
                  <a:lnTo>
                    <a:pt x="11936" y="13484"/>
                  </a:lnTo>
                  <a:lnTo>
                    <a:pt x="11936" y="7117"/>
                  </a:lnTo>
                  <a:lnTo>
                    <a:pt x="9664" y="7117"/>
                  </a:lnTo>
                  <a:lnTo>
                    <a:pt x="9664" y="13484"/>
                  </a:lnTo>
                  <a:close/>
                  <a:moveTo>
                    <a:pt x="19087" y="6534"/>
                  </a:moveTo>
                  <a:lnTo>
                    <a:pt x="20923" y="5161"/>
                  </a:lnTo>
                  <a:cubicBezTo>
                    <a:pt x="20440" y="4578"/>
                    <a:pt x="19764" y="4162"/>
                    <a:pt x="19087" y="3579"/>
                  </a:cubicBezTo>
                  <a:lnTo>
                    <a:pt x="17444" y="5161"/>
                  </a:lnTo>
                  <a:cubicBezTo>
                    <a:pt x="15608" y="3746"/>
                    <a:pt x="13337" y="2955"/>
                    <a:pt x="10776" y="2955"/>
                  </a:cubicBezTo>
                  <a:cubicBezTo>
                    <a:pt x="4832" y="2955"/>
                    <a:pt x="0" y="7034"/>
                    <a:pt x="0" y="12277"/>
                  </a:cubicBezTo>
                  <a:cubicBezTo>
                    <a:pt x="0" y="17521"/>
                    <a:pt x="4832" y="21600"/>
                    <a:pt x="10776" y="21600"/>
                  </a:cubicBezTo>
                  <a:cubicBezTo>
                    <a:pt x="16768" y="21600"/>
                    <a:pt x="21600" y="17646"/>
                    <a:pt x="21600" y="12277"/>
                  </a:cubicBezTo>
                  <a:cubicBezTo>
                    <a:pt x="21600" y="10113"/>
                    <a:pt x="20682" y="8116"/>
                    <a:pt x="19087" y="6534"/>
                  </a:cubicBezTo>
                  <a:close/>
                  <a:moveTo>
                    <a:pt x="10776" y="19602"/>
                  </a:moveTo>
                  <a:cubicBezTo>
                    <a:pt x="5944" y="19602"/>
                    <a:pt x="2271" y="16356"/>
                    <a:pt x="2271" y="12277"/>
                  </a:cubicBezTo>
                  <a:cubicBezTo>
                    <a:pt x="2271" y="8240"/>
                    <a:pt x="6089" y="5161"/>
                    <a:pt x="10776" y="5161"/>
                  </a:cubicBezTo>
                  <a:cubicBezTo>
                    <a:pt x="15511" y="5161"/>
                    <a:pt x="19087" y="8240"/>
                    <a:pt x="19087" y="12277"/>
                  </a:cubicBezTo>
                  <a:cubicBezTo>
                    <a:pt x="19087" y="16356"/>
                    <a:pt x="15415" y="19602"/>
                    <a:pt x="10776" y="19602"/>
                  </a:cubicBezTo>
                  <a:close/>
                </a:path>
              </a:pathLst>
            </a:custGeom>
            <a:solidFill>
              <a:srgbClr val="393941"/>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p>
          </p:txBody>
        </p:sp>
        <p:sp>
          <p:nvSpPr>
            <p:cNvPr id="36" name="Shape 88"/>
            <p:cNvSpPr/>
            <p:nvPr/>
          </p:nvSpPr>
          <p:spPr>
            <a:xfrm>
              <a:off x="3305175" y="6817995"/>
              <a:ext cx="2870835" cy="44640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grpSp>
      <p:sp>
        <p:nvSpPr>
          <p:cNvPr id="37" name="Shape 90"/>
          <p:cNvSpPr/>
          <p:nvPr/>
        </p:nvSpPr>
        <p:spPr>
          <a:xfrm>
            <a:off x="3305175" y="10138410"/>
            <a:ext cx="8463915" cy="148018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ko-KR" altLang="en-US" dirty="0" err="1" smtClean="0">
                <a:solidFill>
                  <a:schemeClr val="tx2">
                    <a:lumMod val="10000"/>
                  </a:schemeClr>
                </a:solidFill>
              </a:rPr>
              <a:t>스파크</a:t>
            </a:r>
            <a:r>
              <a:rPr lang="ko-KR" altLang="en-US" dirty="0" smtClean="0">
                <a:solidFill>
                  <a:schemeClr val="tx2">
                    <a:lumMod val="10000"/>
                  </a:schemeClr>
                </a:solidFill>
              </a:rPr>
              <a:t> 애플리케이션은 </a:t>
            </a:r>
            <a:r>
              <a:rPr lang="ko-KR" altLang="en-US" dirty="0" err="1" smtClean="0">
                <a:solidFill>
                  <a:schemeClr val="tx2">
                    <a:lumMod val="10000"/>
                  </a:schemeClr>
                </a:solidFill>
              </a:rPr>
              <a:t>하이브</a:t>
            </a:r>
            <a:r>
              <a:rPr lang="ko-KR" altLang="en-US" dirty="0" smtClean="0">
                <a:solidFill>
                  <a:schemeClr val="tx2">
                    <a:lumMod val="10000"/>
                  </a:schemeClr>
                </a:solidFill>
              </a:rPr>
              <a:t> 명령을 사용할 수 있어 아파치 </a:t>
            </a:r>
            <a:r>
              <a:rPr lang="ko-KR" altLang="en-US" dirty="0" err="1" smtClean="0">
                <a:solidFill>
                  <a:schemeClr val="tx2">
                    <a:lumMod val="10000"/>
                  </a:schemeClr>
                </a:solidFill>
              </a:rPr>
              <a:t>하이브와</a:t>
            </a:r>
            <a:r>
              <a:rPr lang="ko-KR" altLang="en-US" dirty="0" smtClean="0">
                <a:solidFill>
                  <a:schemeClr val="tx2">
                    <a:lumMod val="10000"/>
                  </a:schemeClr>
                </a:solidFill>
              </a:rPr>
              <a:t> 직접 데이터를 주고 받을 수 있다</a:t>
            </a:r>
            <a:r>
              <a:rPr lang="en-US" altLang="ko-KR" dirty="0" smtClean="0">
                <a:solidFill>
                  <a:schemeClr val="tx2">
                    <a:lumMod val="10000"/>
                  </a:schemeClr>
                </a:solidFill>
              </a:rPr>
              <a:t>.</a:t>
            </a:r>
            <a:endParaRPr dirty="0">
              <a:solidFill>
                <a:schemeClr val="tx2">
                  <a:lumMod val="10000"/>
                </a:schemeClr>
              </a:solidFill>
            </a:endParaRPr>
          </a:p>
        </p:txBody>
      </p:sp>
      <p:sp>
        <p:nvSpPr>
          <p:cNvPr id="38" name="Shape 91"/>
          <p:cNvSpPr/>
          <p:nvPr/>
        </p:nvSpPr>
        <p:spPr>
          <a:xfrm>
            <a:off x="2162810" y="9385935"/>
            <a:ext cx="828040" cy="82804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9" name="Shape 92"/>
          <p:cNvSpPr/>
          <p:nvPr/>
        </p:nvSpPr>
        <p:spPr>
          <a:xfrm>
            <a:off x="3305175" y="9558020"/>
            <a:ext cx="2870835" cy="446405"/>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sp>
        <p:nvSpPr>
          <p:cNvPr id="40" name="Shape 93"/>
          <p:cNvSpPr/>
          <p:nvPr/>
        </p:nvSpPr>
        <p:spPr>
          <a:xfrm>
            <a:off x="14484985" y="7409180"/>
            <a:ext cx="8463915" cy="148018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dirty="0" smtClean="0">
                <a:solidFill>
                  <a:schemeClr val="tx2">
                    <a:lumMod val="10000"/>
                  </a:schemeClr>
                </a:solidFill>
              </a:rPr>
              <a:t>SQL, </a:t>
            </a:r>
            <a:r>
              <a:rPr lang="en-US" dirty="0" err="1" smtClean="0">
                <a:solidFill>
                  <a:schemeClr val="tx2">
                    <a:lumMod val="10000"/>
                  </a:schemeClr>
                </a:solidFill>
              </a:rPr>
              <a:t>Mllib</a:t>
            </a:r>
            <a:r>
              <a:rPr lang="en-US" dirty="0" smtClean="0">
                <a:solidFill>
                  <a:schemeClr val="tx2">
                    <a:lumMod val="10000"/>
                  </a:schemeClr>
                </a:solidFill>
              </a:rPr>
              <a:t>, </a:t>
            </a:r>
            <a:r>
              <a:rPr lang="en-US" dirty="0" err="1" smtClean="0">
                <a:solidFill>
                  <a:schemeClr val="tx2">
                    <a:lumMod val="10000"/>
                  </a:schemeClr>
                </a:solidFill>
              </a:rPr>
              <a:t>GraphX</a:t>
            </a:r>
            <a:r>
              <a:rPr lang="en-US" dirty="0" smtClean="0">
                <a:solidFill>
                  <a:schemeClr val="tx2">
                    <a:lumMod val="10000"/>
                  </a:schemeClr>
                </a:solidFill>
              </a:rPr>
              <a:t>, </a:t>
            </a:r>
            <a:r>
              <a:rPr lang="ko-KR" altLang="en-US" dirty="0" err="1" smtClean="0">
                <a:solidFill>
                  <a:schemeClr val="tx2">
                    <a:lumMod val="10000"/>
                  </a:schemeClr>
                </a:solidFill>
              </a:rPr>
              <a:t>스트리밍</a:t>
            </a:r>
            <a:r>
              <a:rPr lang="ko-KR" altLang="en-US" dirty="0" smtClean="0">
                <a:solidFill>
                  <a:schemeClr val="tx2">
                    <a:lumMod val="10000"/>
                  </a:schemeClr>
                </a:solidFill>
              </a:rPr>
              <a:t> 이라는 </a:t>
            </a:r>
            <a:r>
              <a:rPr lang="en-US" altLang="ko-KR" dirty="0" smtClean="0">
                <a:solidFill>
                  <a:schemeClr val="tx2">
                    <a:lumMod val="10000"/>
                  </a:schemeClr>
                </a:solidFill>
              </a:rPr>
              <a:t>4</a:t>
            </a:r>
            <a:r>
              <a:rPr lang="ko-KR" altLang="en-US" dirty="0" smtClean="0">
                <a:solidFill>
                  <a:schemeClr val="tx2">
                    <a:lumMod val="10000"/>
                  </a:schemeClr>
                </a:solidFill>
              </a:rPr>
              <a:t>개의 서브 모듈을 제공</a:t>
            </a:r>
            <a:endParaRPr dirty="0">
              <a:solidFill>
                <a:schemeClr val="tx2">
                  <a:lumMod val="10000"/>
                </a:schemeClr>
              </a:solidFill>
            </a:endParaRPr>
          </a:p>
        </p:txBody>
      </p:sp>
      <p:sp>
        <p:nvSpPr>
          <p:cNvPr id="41" name="Shape 94"/>
          <p:cNvSpPr/>
          <p:nvPr/>
        </p:nvSpPr>
        <p:spPr>
          <a:xfrm>
            <a:off x="13343255" y="6656705"/>
            <a:ext cx="828040" cy="82804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42" name="Shape 95"/>
          <p:cNvSpPr/>
          <p:nvPr/>
        </p:nvSpPr>
        <p:spPr>
          <a:xfrm>
            <a:off x="14484985" y="6829425"/>
            <a:ext cx="2870835" cy="446405"/>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sp>
        <p:nvSpPr>
          <p:cNvPr id="43" name="Shape 96"/>
          <p:cNvSpPr/>
          <p:nvPr/>
        </p:nvSpPr>
        <p:spPr>
          <a:xfrm>
            <a:off x="14484985" y="10149840"/>
            <a:ext cx="8463915" cy="148018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ko-KR" altLang="en-US" dirty="0" smtClean="0">
                <a:solidFill>
                  <a:schemeClr val="tx2">
                    <a:lumMod val="10000"/>
                  </a:schemeClr>
                </a:solidFill>
              </a:rPr>
              <a:t>현재 아파치 프로젝트 중 최고수준의 가장 높은 참여도와 기여도를 보여주고 있다</a:t>
            </a:r>
            <a:r>
              <a:rPr lang="en-US" altLang="ko-KR" dirty="0" smtClean="0">
                <a:solidFill>
                  <a:schemeClr val="tx2">
                    <a:lumMod val="10000"/>
                  </a:schemeClr>
                </a:solidFill>
              </a:rPr>
              <a:t>.</a:t>
            </a:r>
            <a:endParaRPr dirty="0">
              <a:solidFill>
                <a:schemeClr val="tx2">
                  <a:lumMod val="10000"/>
                </a:schemeClr>
              </a:solidFill>
            </a:endParaRPr>
          </a:p>
        </p:txBody>
      </p:sp>
      <p:sp>
        <p:nvSpPr>
          <p:cNvPr id="44" name="Shape 97"/>
          <p:cNvSpPr/>
          <p:nvPr/>
        </p:nvSpPr>
        <p:spPr>
          <a:xfrm>
            <a:off x="13343255" y="9396730"/>
            <a:ext cx="828040" cy="82804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45" name="Shape 98"/>
          <p:cNvSpPr/>
          <p:nvPr/>
        </p:nvSpPr>
        <p:spPr>
          <a:xfrm>
            <a:off x="14484985" y="9569450"/>
            <a:ext cx="2870835" cy="446405"/>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sp>
        <p:nvSpPr>
          <p:cNvPr id="46" name="Shape 99"/>
          <p:cNvSpPr/>
          <p:nvPr/>
        </p:nvSpPr>
        <p:spPr>
          <a:xfrm>
            <a:off x="13612495" y="9642475"/>
            <a:ext cx="289560" cy="302895"/>
          </a:xfrm>
          <a:custGeom>
            <a:avLst/>
            <a:gdLst/>
            <a:ahLst/>
            <a:cxnLst>
              <a:cxn ang="0">
                <a:pos x="wd2" y="hd2"/>
              </a:cxn>
              <a:cxn ang="5400000">
                <a:pos x="wd2" y="hd2"/>
              </a:cxn>
              <a:cxn ang="10800000">
                <a:pos x="wd2" y="hd2"/>
              </a:cxn>
              <a:cxn ang="16200000">
                <a:pos x="wd2" y="hd2"/>
              </a:cxn>
            </a:cxnLst>
            <a:rect l="0" t="0" r="r" b="b"/>
            <a:pathLst>
              <a:path w="21600" h="21600" extrusionOk="0">
                <a:moveTo>
                  <a:pt x="21600" y="15020"/>
                </a:moveTo>
                <a:lnTo>
                  <a:pt x="21600" y="12986"/>
                </a:lnTo>
                <a:lnTo>
                  <a:pt x="12524" y="7618"/>
                </a:lnTo>
                <a:lnTo>
                  <a:pt x="12524" y="1645"/>
                </a:lnTo>
                <a:cubicBezTo>
                  <a:pt x="12524" y="822"/>
                  <a:pt x="11662" y="0"/>
                  <a:pt x="10800" y="0"/>
                </a:cubicBezTo>
                <a:cubicBezTo>
                  <a:pt x="9938" y="0"/>
                  <a:pt x="9076" y="822"/>
                  <a:pt x="9076" y="1645"/>
                </a:cubicBezTo>
                <a:lnTo>
                  <a:pt x="9076" y="7618"/>
                </a:lnTo>
                <a:lnTo>
                  <a:pt x="0" y="12986"/>
                </a:lnTo>
                <a:lnTo>
                  <a:pt x="0" y="15020"/>
                </a:lnTo>
                <a:lnTo>
                  <a:pt x="9076" y="12337"/>
                </a:lnTo>
                <a:lnTo>
                  <a:pt x="9076" y="18310"/>
                </a:lnTo>
                <a:lnTo>
                  <a:pt x="6897" y="19955"/>
                </a:lnTo>
                <a:lnTo>
                  <a:pt x="6897" y="21600"/>
                </a:lnTo>
                <a:lnTo>
                  <a:pt x="10800" y="20604"/>
                </a:lnTo>
                <a:lnTo>
                  <a:pt x="14657" y="21600"/>
                </a:lnTo>
                <a:lnTo>
                  <a:pt x="14657" y="19955"/>
                </a:lnTo>
                <a:lnTo>
                  <a:pt x="12524" y="18310"/>
                </a:lnTo>
                <a:lnTo>
                  <a:pt x="12524" y="12337"/>
                </a:lnTo>
                <a:lnTo>
                  <a:pt x="21600" y="15020"/>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47" name="Shape 100"/>
          <p:cNvSpPr/>
          <p:nvPr/>
        </p:nvSpPr>
        <p:spPr>
          <a:xfrm>
            <a:off x="2454275" y="9618345"/>
            <a:ext cx="271145" cy="334010"/>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48" name="Shape 101"/>
          <p:cNvSpPr/>
          <p:nvPr/>
        </p:nvSpPr>
        <p:spPr>
          <a:xfrm>
            <a:off x="13632180" y="6859270"/>
            <a:ext cx="275590" cy="41211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8573"/>
                  <a:pt x="20032" y="6514"/>
                  <a:pt x="17452" y="5130"/>
                </a:cubicBezTo>
                <a:lnTo>
                  <a:pt x="16187" y="0"/>
                </a:lnTo>
                <a:lnTo>
                  <a:pt x="5413" y="0"/>
                </a:lnTo>
                <a:lnTo>
                  <a:pt x="4097" y="5130"/>
                </a:lnTo>
                <a:cubicBezTo>
                  <a:pt x="1821" y="6514"/>
                  <a:pt x="0" y="8573"/>
                  <a:pt x="0" y="10800"/>
                </a:cubicBezTo>
                <a:cubicBezTo>
                  <a:pt x="0" y="13027"/>
                  <a:pt x="1821" y="15086"/>
                  <a:pt x="4097" y="16436"/>
                </a:cubicBezTo>
                <a:lnTo>
                  <a:pt x="5413" y="21600"/>
                </a:lnTo>
                <a:lnTo>
                  <a:pt x="16187" y="21600"/>
                </a:lnTo>
                <a:lnTo>
                  <a:pt x="17452" y="16436"/>
                </a:lnTo>
                <a:cubicBezTo>
                  <a:pt x="20032" y="15086"/>
                  <a:pt x="21600" y="13027"/>
                  <a:pt x="21600" y="10800"/>
                </a:cubicBezTo>
                <a:close/>
                <a:moveTo>
                  <a:pt x="2833" y="10800"/>
                </a:moveTo>
                <a:cubicBezTo>
                  <a:pt x="2833" y="7864"/>
                  <a:pt x="6424" y="5468"/>
                  <a:pt x="10775" y="5468"/>
                </a:cubicBezTo>
                <a:cubicBezTo>
                  <a:pt x="15176" y="5468"/>
                  <a:pt x="18767" y="7864"/>
                  <a:pt x="18767" y="10800"/>
                </a:cubicBezTo>
                <a:cubicBezTo>
                  <a:pt x="18767" y="13702"/>
                  <a:pt x="15176" y="16099"/>
                  <a:pt x="10775" y="16099"/>
                </a:cubicBezTo>
                <a:cubicBezTo>
                  <a:pt x="6424" y="16099"/>
                  <a:pt x="2833" y="13702"/>
                  <a:pt x="2833" y="10800"/>
                </a:cubicBezTo>
                <a:close/>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49" name="Shape 82"/>
          <p:cNvSpPr/>
          <p:nvPr/>
        </p:nvSpPr>
        <p:spPr>
          <a:xfrm flipH="1">
            <a:off x="1045210" y="-356870"/>
            <a:ext cx="0" cy="5328285"/>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9035" y="1520190"/>
            <a:ext cx="4695825" cy="2080895"/>
          </a:xfrm>
          <a:prstGeom prst="rect">
            <a:avLst/>
          </a:prstGeom>
        </p:spPr>
      </p:pic>
    </p:spTree>
    <p:extLst>
      <p:ext uri="{BB962C8B-B14F-4D97-AF65-F5344CB8AC3E}">
        <p14:creationId xmlns:p14="http://schemas.microsoft.com/office/powerpoint/2010/main" val="784845316"/>
      </p:ext>
    </p:extLst>
  </p:cSld>
  <p:clrMapOvr>
    <a:masterClrMapping/>
  </p:clrMapOvr>
  <mc:AlternateContent xmlns:mc="http://schemas.openxmlformats.org/markup-compatibility/2006">
    <mc:Choice xmlns:p14="http://schemas.microsoft.com/office/powerpoint/2010/main" Requires="p14">
      <p:transition spd="slow" p14:dur="75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2143760" y="5364480"/>
            <a:ext cx="6174740" cy="4758690"/>
          </a:xfrm>
          <a:solidFill>
            <a:schemeClr val="tx1"/>
          </a:solidFill>
        </p:spPr>
      </p:sp>
      <p:sp>
        <p:nvSpPr>
          <p:cNvPr id="5" name="Picture Placeholder 4"/>
          <p:cNvSpPr>
            <a:spLocks noGrp="1"/>
          </p:cNvSpPr>
          <p:nvPr>
            <p:ph type="pic" sz="quarter" idx="13"/>
          </p:nvPr>
        </p:nvSpPr>
        <p:spPr>
          <a:xfrm>
            <a:off x="9103360" y="5364480"/>
            <a:ext cx="6167755" cy="4758690"/>
          </a:xfrm>
          <a:solidFill>
            <a:schemeClr val="tx1"/>
          </a:solidFill>
        </p:spPr>
      </p:sp>
      <p:sp>
        <p:nvSpPr>
          <p:cNvPr id="6" name="Picture Placeholder 5"/>
          <p:cNvSpPr>
            <a:spLocks noGrp="1"/>
          </p:cNvSpPr>
          <p:nvPr>
            <p:ph type="pic" sz="quarter" idx="14"/>
          </p:nvPr>
        </p:nvSpPr>
        <p:spPr>
          <a:xfrm>
            <a:off x="16091535" y="5364480"/>
            <a:ext cx="6186170" cy="4758690"/>
          </a:xfrm>
          <a:solidFill>
            <a:schemeClr val="tx1"/>
          </a:solidFill>
        </p:spPr>
      </p:sp>
      <p:sp>
        <p:nvSpPr>
          <p:cNvPr id="103" name="Shape 103"/>
          <p:cNvSpPr/>
          <p:nvPr/>
        </p:nvSpPr>
        <p:spPr>
          <a:xfrm>
            <a:off x="2120265" y="2129155"/>
            <a:ext cx="3879215" cy="3556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t>demo slide</a:t>
            </a:r>
          </a:p>
        </p:txBody>
      </p:sp>
      <p:sp>
        <p:nvSpPr>
          <p:cNvPr id="104" name="Shape 104"/>
          <p:cNvSpPr/>
          <p:nvPr/>
        </p:nvSpPr>
        <p:spPr>
          <a:xfrm>
            <a:off x="2108835" y="2715895"/>
            <a:ext cx="12637770" cy="227711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ko-KR" altLang="en-US" dirty="0" err="1" smtClean="0"/>
              <a:t>스파크</a:t>
            </a:r>
            <a:r>
              <a:rPr lang="en-US" dirty="0" smtClean="0"/>
              <a:t> </a:t>
            </a:r>
            <a:r>
              <a:rPr lang="ko-KR" altLang="en-US" dirty="0" smtClean="0"/>
              <a:t>사진사진</a:t>
            </a:r>
            <a:endParaRPr dirty="0"/>
          </a:p>
        </p:txBody>
      </p:sp>
      <p:sp>
        <p:nvSpPr>
          <p:cNvPr id="105" name="Shape 10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a:t>
            </a:fld>
            <a:endParaRPr/>
          </a:p>
        </p:txBody>
      </p:sp>
      <p:sp>
        <p:nvSpPr>
          <p:cNvPr id="106" name="Shape 106"/>
          <p:cNvSpPr/>
          <p:nvPr/>
        </p:nvSpPr>
        <p:spPr>
          <a:xfrm>
            <a:off x="2143760" y="4420870"/>
            <a:ext cx="805180" cy="0"/>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0" name="Shape 110"/>
          <p:cNvSpPr/>
          <p:nvPr/>
        </p:nvSpPr>
        <p:spPr>
          <a:xfrm>
            <a:off x="2123440" y="10668635"/>
            <a:ext cx="6203315" cy="112268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lvl1pPr algn="ctr"/>
          </a:lstStyle>
          <a:p>
            <a:r>
              <a:t>Lorem Ipsum is simply dummy text of the printing and typesetting industry. Lorem Ipsum</a:t>
            </a:r>
          </a:p>
        </p:txBody>
      </p:sp>
      <p:sp>
        <p:nvSpPr>
          <p:cNvPr id="111" name="Shape 111"/>
          <p:cNvSpPr/>
          <p:nvPr/>
        </p:nvSpPr>
        <p:spPr>
          <a:xfrm>
            <a:off x="16091535" y="5364480"/>
            <a:ext cx="6186170" cy="4758690"/>
          </a:xfrm>
          <a:prstGeom prst="rect">
            <a:avLst/>
          </a:prstGeom>
          <a:solidFill>
            <a:srgbClr val="F56C2E">
              <a:alpha val="8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12" name="Shape 112"/>
          <p:cNvSpPr/>
          <p:nvPr/>
        </p:nvSpPr>
        <p:spPr>
          <a:xfrm>
            <a:off x="9103360" y="10668635"/>
            <a:ext cx="6203315" cy="112268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lvl1pPr algn="ctr"/>
          </a:lstStyle>
          <a:p>
            <a:r>
              <a:t>Lorem Ipsum is simply dummy text of the printing and typesetting industry. Lorem Ipsum</a:t>
            </a:r>
          </a:p>
        </p:txBody>
      </p:sp>
      <p:sp>
        <p:nvSpPr>
          <p:cNvPr id="113" name="Shape 113"/>
          <p:cNvSpPr/>
          <p:nvPr/>
        </p:nvSpPr>
        <p:spPr>
          <a:xfrm>
            <a:off x="16082645" y="10668635"/>
            <a:ext cx="6203315" cy="112268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lvl1pPr algn="ctr"/>
          </a:lstStyle>
          <a:p>
            <a:r>
              <a:t>Lorem Ipsum is simply dummy text of the printing and typesetting industry. Lorem Ipsum</a:t>
            </a:r>
          </a:p>
        </p:txBody>
      </p:sp>
      <p:sp>
        <p:nvSpPr>
          <p:cNvPr id="114" name="Shape 114"/>
          <p:cNvSpPr/>
          <p:nvPr/>
        </p:nvSpPr>
        <p:spPr>
          <a:xfrm>
            <a:off x="18620105" y="7183120"/>
            <a:ext cx="1129030" cy="1122680"/>
          </a:xfrm>
          <a:custGeom>
            <a:avLst/>
            <a:gdLst/>
            <a:ahLst/>
            <a:cxnLst>
              <a:cxn ang="0">
                <a:pos x="wd2" y="hd2"/>
              </a:cxn>
              <a:cxn ang="5400000">
                <a:pos x="wd2" y="hd2"/>
              </a:cxn>
              <a:cxn ang="10800000">
                <a:pos x="wd2" y="hd2"/>
              </a:cxn>
              <a:cxn ang="16200000">
                <a:pos x="wd2" y="hd2"/>
              </a:cxn>
            </a:cxnLst>
            <a:rect l="0" t="0" r="r" b="b"/>
            <a:pathLst>
              <a:path w="21600" h="21600" extrusionOk="0">
                <a:moveTo>
                  <a:pt x="11919" y="5393"/>
                </a:moveTo>
                <a:lnTo>
                  <a:pt x="9877" y="5393"/>
                </a:lnTo>
                <a:lnTo>
                  <a:pt x="9877" y="9769"/>
                </a:lnTo>
                <a:lnTo>
                  <a:pt x="5540" y="9769"/>
                </a:lnTo>
                <a:lnTo>
                  <a:pt x="5540" y="11831"/>
                </a:lnTo>
                <a:lnTo>
                  <a:pt x="9877" y="11831"/>
                </a:lnTo>
                <a:lnTo>
                  <a:pt x="9877" y="16207"/>
                </a:lnTo>
                <a:lnTo>
                  <a:pt x="11919" y="16207"/>
                </a:lnTo>
                <a:lnTo>
                  <a:pt x="11919" y="11831"/>
                </a:lnTo>
                <a:lnTo>
                  <a:pt x="16256" y="11831"/>
                </a:lnTo>
                <a:lnTo>
                  <a:pt x="16256" y="9769"/>
                </a:lnTo>
                <a:lnTo>
                  <a:pt x="11919" y="9769"/>
                </a:lnTo>
                <a:lnTo>
                  <a:pt x="11919" y="5393"/>
                </a:lnTo>
                <a:close/>
                <a:moveTo>
                  <a:pt x="10912" y="0"/>
                </a:moveTo>
                <a:cubicBezTo>
                  <a:pt x="4924" y="0"/>
                  <a:pt x="0" y="4772"/>
                  <a:pt x="0" y="10814"/>
                </a:cubicBezTo>
                <a:cubicBezTo>
                  <a:pt x="0" y="16828"/>
                  <a:pt x="4924" y="21600"/>
                  <a:pt x="10912" y="21600"/>
                </a:cubicBezTo>
                <a:cubicBezTo>
                  <a:pt x="16872" y="21600"/>
                  <a:pt x="21600" y="16828"/>
                  <a:pt x="21600" y="10814"/>
                </a:cubicBezTo>
                <a:cubicBezTo>
                  <a:pt x="21600" y="4772"/>
                  <a:pt x="16872" y="0"/>
                  <a:pt x="10912" y="0"/>
                </a:cubicBezTo>
                <a:close/>
                <a:moveTo>
                  <a:pt x="10912" y="19511"/>
                </a:moveTo>
                <a:cubicBezTo>
                  <a:pt x="6183" y="19511"/>
                  <a:pt x="2266" y="15586"/>
                  <a:pt x="2266" y="10814"/>
                </a:cubicBezTo>
                <a:cubicBezTo>
                  <a:pt x="2266" y="6014"/>
                  <a:pt x="6183" y="2089"/>
                  <a:pt x="10912" y="2089"/>
                </a:cubicBezTo>
                <a:cubicBezTo>
                  <a:pt x="15640" y="2089"/>
                  <a:pt x="19558" y="6014"/>
                  <a:pt x="19558" y="10814"/>
                </a:cubicBezTo>
                <a:cubicBezTo>
                  <a:pt x="19558" y="15586"/>
                  <a:pt x="15640" y="19511"/>
                  <a:pt x="10912" y="19511"/>
                </a:cubicBezTo>
                <a:close/>
              </a:path>
            </a:pathLst>
          </a:custGeom>
          <a:solidFill>
            <a:srgbClr val="F4F5F7"/>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Tree>
    <p:extLst>
      <p:ext uri="{BB962C8B-B14F-4D97-AF65-F5344CB8AC3E}">
        <p14:creationId xmlns:p14="http://schemas.microsoft.com/office/powerpoint/2010/main" val="1828341961"/>
      </p:ext>
    </p:ext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79" name="Shape 27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a:t>
            </a:fld>
            <a:endParaRPr/>
          </a:p>
        </p:txBody>
      </p:sp>
      <p:sp>
        <p:nvSpPr>
          <p:cNvPr id="29" name="Shape 81"/>
          <p:cNvSpPr txBox="1">
            <a:spLocks/>
          </p:cNvSpPr>
          <p:nvPr/>
        </p:nvSpPr>
        <p:spPr>
          <a:xfrm>
            <a:off x="23036530" y="762635"/>
            <a:ext cx="607695" cy="3810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000" b="0" i="0" u="none" strike="noStrike" cap="all" spc="400" normalizeH="0" baseline="0">
                <a:ln>
                  <a:noFill/>
                </a:ln>
                <a:solidFill>
                  <a:srgbClr val="393941"/>
                </a:solidFill>
                <a:effectLst/>
                <a:uFillTx/>
                <a:latin typeface="+mn-lt"/>
                <a:ea typeface="+mn-ea"/>
                <a:cs typeface="+mn-cs"/>
                <a:sym typeface="Montserrat-Regular"/>
              </a:defRPr>
            </a:lvl1pPr>
            <a:lvl2pPr marL="0" marR="0" indent="228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2pPr>
            <a:lvl3pPr marL="0" marR="0" indent="457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3pPr>
            <a:lvl4pPr marL="0" marR="0" indent="685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4pPr>
            <a:lvl5pPr marL="0" marR="0" indent="9144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5pPr>
            <a:lvl6pPr marL="0" marR="0" indent="11430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6pPr>
            <a:lvl7pPr marL="0" marR="0" indent="1371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7pPr>
            <a:lvl8pPr marL="0" marR="0" indent="1600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8pPr>
            <a:lvl9pPr marL="0" marR="0" indent="1828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9pPr>
          </a:lstStyle>
          <a:p>
            <a:fld id="{86CB4B4D-7CA3-9044-876B-883B54F8677D}" type="slidenum">
              <a:rPr lang="en-US" altLang="ko-KR" smtClean="0"/>
              <a:pPr/>
              <a:t>14</a:t>
            </a:fld>
            <a:endParaRPr lang="en-US" altLang="ko-KR"/>
          </a:p>
        </p:txBody>
      </p:sp>
      <p:sp>
        <p:nvSpPr>
          <p:cNvPr id="30" name="Shape 83"/>
          <p:cNvSpPr/>
          <p:nvPr/>
        </p:nvSpPr>
        <p:spPr>
          <a:xfrm>
            <a:off x="2120265" y="2205355"/>
            <a:ext cx="3879215" cy="3556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a:solidFill>
                  <a:schemeClr val="tx2">
                    <a:lumMod val="10000"/>
                  </a:schemeClr>
                </a:solidFill>
              </a:rPr>
              <a:t>R</a:t>
            </a:r>
            <a:endParaRPr dirty="0">
              <a:solidFill>
                <a:schemeClr val="tx2">
                  <a:lumMod val="10000"/>
                </a:schemeClr>
              </a:solidFill>
            </a:endParaRPr>
          </a:p>
        </p:txBody>
      </p:sp>
      <p:sp>
        <p:nvSpPr>
          <p:cNvPr id="31" name="Shape 84"/>
          <p:cNvSpPr/>
          <p:nvPr/>
        </p:nvSpPr>
        <p:spPr>
          <a:xfrm>
            <a:off x="2108835" y="2792095"/>
            <a:ext cx="9099550" cy="316865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ltLang="ko-KR" dirty="0" smtClean="0">
                <a:solidFill>
                  <a:schemeClr val="tx2">
                    <a:lumMod val="10000"/>
                  </a:schemeClr>
                </a:solidFill>
              </a:rPr>
              <a:t>R</a:t>
            </a:r>
            <a:endParaRPr dirty="0">
              <a:solidFill>
                <a:schemeClr val="tx2">
                  <a:lumMod val="10000"/>
                </a:schemeClr>
              </a:solidFill>
            </a:endParaRPr>
          </a:p>
        </p:txBody>
      </p:sp>
      <p:grpSp>
        <p:nvGrpSpPr>
          <p:cNvPr id="32" name="Group 89"/>
          <p:cNvGrpSpPr/>
          <p:nvPr/>
        </p:nvGrpSpPr>
        <p:grpSpPr>
          <a:xfrm>
            <a:off x="2120265" y="5905500"/>
            <a:ext cx="9605645" cy="2232660"/>
            <a:chOff x="2120265" y="5905500"/>
            <a:chExt cx="9605645" cy="2232660"/>
          </a:xfrm>
        </p:grpSpPr>
        <p:sp>
          <p:nvSpPr>
            <p:cNvPr id="33" name="Shape 85"/>
            <p:cNvSpPr/>
            <p:nvPr/>
          </p:nvSpPr>
          <p:spPr>
            <a:xfrm>
              <a:off x="3261995" y="6657975"/>
              <a:ext cx="8463915" cy="148018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p>
              <a:r>
                <a:rPr lang="en-US" dirty="0" smtClean="0">
                  <a:solidFill>
                    <a:schemeClr val="tx2">
                      <a:lumMod val="10000"/>
                    </a:schemeClr>
                  </a:solidFill>
                </a:rPr>
                <a:t>R</a:t>
              </a:r>
              <a:r>
                <a:rPr lang="ko-KR" altLang="en-US" dirty="0" smtClean="0">
                  <a:solidFill>
                    <a:schemeClr val="tx2">
                      <a:lumMod val="10000"/>
                    </a:schemeClr>
                  </a:solidFill>
                </a:rPr>
                <a:t>은 통계 계산과 그래픽을 위한 프로그래밍 언어이자 소프트웨어 환경</a:t>
              </a:r>
              <a:endParaRPr dirty="0">
                <a:solidFill>
                  <a:schemeClr val="tx2">
                    <a:lumMod val="10000"/>
                  </a:schemeClr>
                </a:solidFill>
              </a:endParaRPr>
            </a:p>
          </p:txBody>
        </p:sp>
        <p:sp>
          <p:nvSpPr>
            <p:cNvPr id="34" name="Shape 86"/>
            <p:cNvSpPr/>
            <p:nvPr/>
          </p:nvSpPr>
          <p:spPr>
            <a:xfrm>
              <a:off x="2120265" y="5905500"/>
              <a:ext cx="828040" cy="828040"/>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5" name="Shape 87"/>
            <p:cNvSpPr/>
            <p:nvPr/>
          </p:nvSpPr>
          <p:spPr>
            <a:xfrm>
              <a:off x="2395855" y="6119495"/>
              <a:ext cx="301625" cy="349250"/>
            </a:xfrm>
            <a:custGeom>
              <a:avLst/>
              <a:gdLst/>
              <a:ahLst/>
              <a:cxnLst>
                <a:cxn ang="0">
                  <a:pos x="wd2" y="hd2"/>
                </a:cxn>
                <a:cxn ang="5400000">
                  <a:pos x="wd2" y="hd2"/>
                </a:cxn>
                <a:cxn ang="10800000">
                  <a:pos x="wd2" y="hd2"/>
                </a:cxn>
                <a:cxn ang="16200000">
                  <a:pos x="wd2" y="hd2"/>
                </a:cxn>
              </a:cxnLst>
              <a:rect l="0" t="0" r="r" b="b"/>
              <a:pathLst>
                <a:path w="21600" h="21600" extrusionOk="0">
                  <a:moveTo>
                    <a:pt x="14497" y="0"/>
                  </a:moveTo>
                  <a:lnTo>
                    <a:pt x="7103" y="0"/>
                  </a:lnTo>
                  <a:lnTo>
                    <a:pt x="7103" y="1998"/>
                  </a:lnTo>
                  <a:lnTo>
                    <a:pt x="14497" y="1998"/>
                  </a:lnTo>
                  <a:lnTo>
                    <a:pt x="14497" y="0"/>
                  </a:lnTo>
                  <a:close/>
                  <a:moveTo>
                    <a:pt x="9664" y="13484"/>
                  </a:moveTo>
                  <a:lnTo>
                    <a:pt x="11936" y="13484"/>
                  </a:lnTo>
                  <a:lnTo>
                    <a:pt x="11936" y="7117"/>
                  </a:lnTo>
                  <a:lnTo>
                    <a:pt x="9664" y="7117"/>
                  </a:lnTo>
                  <a:lnTo>
                    <a:pt x="9664" y="13484"/>
                  </a:lnTo>
                  <a:close/>
                  <a:moveTo>
                    <a:pt x="19087" y="6534"/>
                  </a:moveTo>
                  <a:lnTo>
                    <a:pt x="20923" y="5161"/>
                  </a:lnTo>
                  <a:cubicBezTo>
                    <a:pt x="20440" y="4578"/>
                    <a:pt x="19764" y="4162"/>
                    <a:pt x="19087" y="3579"/>
                  </a:cubicBezTo>
                  <a:lnTo>
                    <a:pt x="17444" y="5161"/>
                  </a:lnTo>
                  <a:cubicBezTo>
                    <a:pt x="15608" y="3746"/>
                    <a:pt x="13337" y="2955"/>
                    <a:pt x="10776" y="2955"/>
                  </a:cubicBezTo>
                  <a:cubicBezTo>
                    <a:pt x="4832" y="2955"/>
                    <a:pt x="0" y="7034"/>
                    <a:pt x="0" y="12277"/>
                  </a:cubicBezTo>
                  <a:cubicBezTo>
                    <a:pt x="0" y="17521"/>
                    <a:pt x="4832" y="21600"/>
                    <a:pt x="10776" y="21600"/>
                  </a:cubicBezTo>
                  <a:cubicBezTo>
                    <a:pt x="16768" y="21600"/>
                    <a:pt x="21600" y="17646"/>
                    <a:pt x="21600" y="12277"/>
                  </a:cubicBezTo>
                  <a:cubicBezTo>
                    <a:pt x="21600" y="10113"/>
                    <a:pt x="20682" y="8116"/>
                    <a:pt x="19087" y="6534"/>
                  </a:cubicBezTo>
                  <a:close/>
                  <a:moveTo>
                    <a:pt x="10776" y="19602"/>
                  </a:moveTo>
                  <a:cubicBezTo>
                    <a:pt x="5944" y="19602"/>
                    <a:pt x="2271" y="16356"/>
                    <a:pt x="2271" y="12277"/>
                  </a:cubicBezTo>
                  <a:cubicBezTo>
                    <a:pt x="2271" y="8240"/>
                    <a:pt x="6089" y="5161"/>
                    <a:pt x="10776" y="5161"/>
                  </a:cubicBezTo>
                  <a:cubicBezTo>
                    <a:pt x="15511" y="5161"/>
                    <a:pt x="19087" y="8240"/>
                    <a:pt x="19087" y="12277"/>
                  </a:cubicBezTo>
                  <a:cubicBezTo>
                    <a:pt x="19087" y="16356"/>
                    <a:pt x="15415" y="19602"/>
                    <a:pt x="10776" y="19602"/>
                  </a:cubicBezTo>
                  <a:close/>
                </a:path>
              </a:pathLst>
            </a:custGeom>
            <a:solidFill>
              <a:srgbClr val="393941"/>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p>
          </p:txBody>
        </p:sp>
        <p:sp>
          <p:nvSpPr>
            <p:cNvPr id="36" name="Shape 88"/>
            <p:cNvSpPr/>
            <p:nvPr/>
          </p:nvSpPr>
          <p:spPr>
            <a:xfrm>
              <a:off x="3261995" y="6077585"/>
              <a:ext cx="2870835" cy="44640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grpSp>
      <p:grpSp>
        <p:nvGrpSpPr>
          <p:cNvPr id="3" name="그룹 2"/>
          <p:cNvGrpSpPr/>
          <p:nvPr/>
        </p:nvGrpSpPr>
        <p:grpSpPr>
          <a:xfrm>
            <a:off x="2108835" y="7888605"/>
            <a:ext cx="9605645" cy="2232660"/>
            <a:chOff x="2108835" y="7888605"/>
            <a:chExt cx="9605645" cy="2232660"/>
          </a:xfrm>
        </p:grpSpPr>
        <p:sp>
          <p:nvSpPr>
            <p:cNvPr id="37" name="Shape 90"/>
            <p:cNvSpPr/>
            <p:nvPr/>
          </p:nvSpPr>
          <p:spPr>
            <a:xfrm>
              <a:off x="3251200" y="8641080"/>
              <a:ext cx="8463915" cy="148018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dirty="0" smtClean="0">
                  <a:solidFill>
                    <a:schemeClr val="tx2">
                      <a:lumMod val="10000"/>
                    </a:schemeClr>
                  </a:solidFill>
                </a:rPr>
                <a:t>R</a:t>
              </a:r>
              <a:r>
                <a:rPr lang="ko-KR" altLang="en-US" dirty="0" smtClean="0">
                  <a:solidFill>
                    <a:schemeClr val="tx2">
                      <a:lumMod val="10000"/>
                    </a:schemeClr>
                  </a:solidFill>
                </a:rPr>
                <a:t>은 </a:t>
              </a:r>
              <a:r>
                <a:rPr lang="en-US" altLang="ko-KR" dirty="0" smtClean="0">
                  <a:solidFill>
                    <a:schemeClr val="tx2">
                      <a:lumMod val="10000"/>
                    </a:schemeClr>
                  </a:solidFill>
                </a:rPr>
                <a:t>GPL </a:t>
              </a:r>
              <a:r>
                <a:rPr lang="ko-KR" altLang="en-US" dirty="0" smtClean="0">
                  <a:solidFill>
                    <a:schemeClr val="tx2">
                      <a:lumMod val="10000"/>
                    </a:schemeClr>
                  </a:solidFill>
                </a:rPr>
                <a:t>하에 배포되는 </a:t>
              </a:r>
              <a:r>
                <a:rPr lang="en-US" altLang="ko-KR" dirty="0" smtClean="0">
                  <a:solidFill>
                    <a:schemeClr val="tx2">
                      <a:lumMod val="10000"/>
                    </a:schemeClr>
                  </a:solidFill>
                </a:rPr>
                <a:t>S</a:t>
              </a:r>
              <a:r>
                <a:rPr lang="ko-KR" altLang="en-US" dirty="0" smtClean="0">
                  <a:solidFill>
                    <a:schemeClr val="tx2">
                      <a:lumMod val="10000"/>
                    </a:schemeClr>
                  </a:solidFill>
                </a:rPr>
                <a:t>프로그래밍 언어의 구현으로 </a:t>
              </a:r>
              <a:r>
                <a:rPr lang="en-US" altLang="ko-KR" dirty="0" smtClean="0">
                  <a:solidFill>
                    <a:schemeClr val="tx2">
                      <a:lumMod val="10000"/>
                    </a:schemeClr>
                  </a:solidFill>
                </a:rPr>
                <a:t>GNUS </a:t>
              </a:r>
              <a:r>
                <a:rPr lang="ko-KR" altLang="en-US" dirty="0" smtClean="0">
                  <a:solidFill>
                    <a:schemeClr val="tx2">
                      <a:lumMod val="10000"/>
                    </a:schemeClr>
                  </a:solidFill>
                </a:rPr>
                <a:t>라고도 한다</a:t>
              </a:r>
              <a:r>
                <a:rPr lang="en-US" altLang="ko-KR" dirty="0" smtClean="0">
                  <a:solidFill>
                    <a:schemeClr val="tx2">
                      <a:lumMod val="10000"/>
                    </a:schemeClr>
                  </a:solidFill>
                </a:rPr>
                <a:t>.</a:t>
              </a:r>
              <a:endParaRPr dirty="0">
                <a:solidFill>
                  <a:schemeClr val="tx2">
                    <a:lumMod val="10000"/>
                  </a:schemeClr>
                </a:solidFill>
              </a:endParaRPr>
            </a:p>
          </p:txBody>
        </p:sp>
        <p:sp>
          <p:nvSpPr>
            <p:cNvPr id="38" name="Shape 91"/>
            <p:cNvSpPr/>
            <p:nvPr/>
          </p:nvSpPr>
          <p:spPr>
            <a:xfrm>
              <a:off x="2108835" y="7888605"/>
              <a:ext cx="828040" cy="82804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9" name="Shape 92"/>
            <p:cNvSpPr/>
            <p:nvPr/>
          </p:nvSpPr>
          <p:spPr>
            <a:xfrm>
              <a:off x="3251200" y="8061325"/>
              <a:ext cx="2870835" cy="446405"/>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sp>
          <p:nvSpPr>
            <p:cNvPr id="47" name="Shape 100"/>
            <p:cNvSpPr/>
            <p:nvPr/>
          </p:nvSpPr>
          <p:spPr>
            <a:xfrm>
              <a:off x="2400300" y="8121650"/>
              <a:ext cx="271145" cy="334010"/>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grpSp>
      <p:grpSp>
        <p:nvGrpSpPr>
          <p:cNvPr id="4" name="그룹 3"/>
          <p:cNvGrpSpPr/>
          <p:nvPr/>
        </p:nvGrpSpPr>
        <p:grpSpPr>
          <a:xfrm>
            <a:off x="2108835" y="10015855"/>
            <a:ext cx="9605645" cy="2232660"/>
            <a:chOff x="2108835" y="10015855"/>
            <a:chExt cx="9605645" cy="2232660"/>
          </a:xfrm>
        </p:grpSpPr>
        <p:sp>
          <p:nvSpPr>
            <p:cNvPr id="40" name="Shape 93"/>
            <p:cNvSpPr/>
            <p:nvPr/>
          </p:nvSpPr>
          <p:spPr>
            <a:xfrm>
              <a:off x="3251200" y="10768330"/>
              <a:ext cx="8463915" cy="148018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dirty="0" smtClean="0">
                  <a:solidFill>
                    <a:schemeClr val="tx2">
                      <a:lumMod val="10000"/>
                    </a:schemeClr>
                  </a:solidFill>
                </a:rPr>
                <a:t>R</a:t>
              </a:r>
              <a:r>
                <a:rPr lang="ko-KR" altLang="en-US" dirty="0" smtClean="0">
                  <a:solidFill>
                    <a:schemeClr val="tx2">
                      <a:lumMod val="10000"/>
                    </a:schemeClr>
                  </a:solidFill>
                </a:rPr>
                <a:t>은 통계 소프트웨어개발과 자료 분석에 널리 사용되며</a:t>
              </a:r>
              <a:r>
                <a:rPr lang="en-US" altLang="ko-KR" dirty="0" smtClean="0">
                  <a:solidFill>
                    <a:schemeClr val="tx2">
                      <a:lumMod val="10000"/>
                    </a:schemeClr>
                  </a:solidFill>
                </a:rPr>
                <a:t>, 10000</a:t>
              </a:r>
              <a:r>
                <a:rPr lang="ko-KR" altLang="en-US" dirty="0" smtClean="0">
                  <a:solidFill>
                    <a:schemeClr val="tx2">
                      <a:lumMod val="10000"/>
                    </a:schemeClr>
                  </a:solidFill>
                </a:rPr>
                <a:t>개가 넘는 패키지들이 개발되어 통계학자들 사이에서 많이 쓰이고 있다</a:t>
              </a:r>
              <a:r>
                <a:rPr lang="en-US" altLang="ko-KR" dirty="0" smtClean="0">
                  <a:solidFill>
                    <a:schemeClr val="tx2">
                      <a:lumMod val="10000"/>
                    </a:schemeClr>
                  </a:solidFill>
                </a:rPr>
                <a:t>.</a:t>
              </a:r>
              <a:endParaRPr dirty="0">
                <a:solidFill>
                  <a:schemeClr val="tx2">
                    <a:lumMod val="10000"/>
                  </a:schemeClr>
                </a:solidFill>
              </a:endParaRPr>
            </a:p>
          </p:txBody>
        </p:sp>
        <p:sp>
          <p:nvSpPr>
            <p:cNvPr id="41" name="Shape 94"/>
            <p:cNvSpPr/>
            <p:nvPr/>
          </p:nvSpPr>
          <p:spPr>
            <a:xfrm>
              <a:off x="2108835" y="10015855"/>
              <a:ext cx="828040" cy="82804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42" name="Shape 95"/>
            <p:cNvSpPr/>
            <p:nvPr/>
          </p:nvSpPr>
          <p:spPr>
            <a:xfrm>
              <a:off x="3251200" y="10187940"/>
              <a:ext cx="2870835" cy="446405"/>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sp>
          <p:nvSpPr>
            <p:cNvPr id="48" name="Shape 101"/>
            <p:cNvSpPr/>
            <p:nvPr/>
          </p:nvSpPr>
          <p:spPr>
            <a:xfrm>
              <a:off x="2398395" y="10217785"/>
              <a:ext cx="275590" cy="41211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8573"/>
                    <a:pt x="20032" y="6514"/>
                    <a:pt x="17452" y="5130"/>
                  </a:cubicBezTo>
                  <a:lnTo>
                    <a:pt x="16187" y="0"/>
                  </a:lnTo>
                  <a:lnTo>
                    <a:pt x="5413" y="0"/>
                  </a:lnTo>
                  <a:lnTo>
                    <a:pt x="4097" y="5130"/>
                  </a:lnTo>
                  <a:cubicBezTo>
                    <a:pt x="1821" y="6514"/>
                    <a:pt x="0" y="8573"/>
                    <a:pt x="0" y="10800"/>
                  </a:cubicBezTo>
                  <a:cubicBezTo>
                    <a:pt x="0" y="13027"/>
                    <a:pt x="1821" y="15086"/>
                    <a:pt x="4097" y="16436"/>
                  </a:cubicBezTo>
                  <a:lnTo>
                    <a:pt x="5413" y="21600"/>
                  </a:lnTo>
                  <a:lnTo>
                    <a:pt x="16187" y="21600"/>
                  </a:lnTo>
                  <a:lnTo>
                    <a:pt x="17452" y="16436"/>
                  </a:lnTo>
                  <a:cubicBezTo>
                    <a:pt x="20032" y="15086"/>
                    <a:pt x="21600" y="13027"/>
                    <a:pt x="21600" y="10800"/>
                  </a:cubicBezTo>
                  <a:close/>
                  <a:moveTo>
                    <a:pt x="2833" y="10800"/>
                  </a:moveTo>
                  <a:cubicBezTo>
                    <a:pt x="2833" y="7864"/>
                    <a:pt x="6424" y="5468"/>
                    <a:pt x="10775" y="5468"/>
                  </a:cubicBezTo>
                  <a:cubicBezTo>
                    <a:pt x="15176" y="5468"/>
                    <a:pt x="18767" y="7864"/>
                    <a:pt x="18767" y="10800"/>
                  </a:cubicBezTo>
                  <a:cubicBezTo>
                    <a:pt x="18767" y="13702"/>
                    <a:pt x="15176" y="16099"/>
                    <a:pt x="10775" y="16099"/>
                  </a:cubicBezTo>
                  <a:cubicBezTo>
                    <a:pt x="6424" y="16099"/>
                    <a:pt x="2833" y="13702"/>
                    <a:pt x="2833" y="10800"/>
                  </a:cubicBezTo>
                  <a:close/>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grpSp>
      <p:sp>
        <p:nvSpPr>
          <p:cNvPr id="49" name="Shape 82"/>
          <p:cNvSpPr/>
          <p:nvPr/>
        </p:nvSpPr>
        <p:spPr>
          <a:xfrm flipH="1">
            <a:off x="1045210" y="-356870"/>
            <a:ext cx="0" cy="5328285"/>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51115" y="2142490"/>
            <a:ext cx="2685415" cy="2080895"/>
          </a:xfrm>
          <a:prstGeom prst="rect">
            <a:avLst/>
          </a:prstGeom>
        </p:spPr>
      </p:pic>
      <p:sp>
        <p:nvSpPr>
          <p:cNvPr id="5" name="직사각형 4"/>
          <p:cNvSpPr/>
          <p:nvPr/>
        </p:nvSpPr>
        <p:spPr>
          <a:xfrm>
            <a:off x="6132830" y="2580640"/>
            <a:ext cx="12192000" cy="800100"/>
          </a:xfrm>
          <a:prstGeom prst="rect">
            <a:avLst/>
          </a:prstGeom>
        </p:spPr>
        <p:txBody>
          <a:bodyPr>
            <a:spAutoFit/>
          </a:bodyPr>
          <a:lstStyle/>
          <a:p>
            <a:r>
              <a:rPr lang="en-US" altLang="ko-KR" dirty="0"/>
              <a:t>https://ko.wikipedia.org/wiki/R_(%ED%94%84%EB%A1%9C%EA%B7%B8%EB%9E%98%EB%B0%8D_%EC%96%B8%EC%96%B4)</a:t>
            </a:r>
            <a:endParaRPr lang="ko-KR" altLang="en-US" dirty="0"/>
          </a:p>
        </p:txBody>
      </p:sp>
      <p:pic>
        <p:nvPicPr>
          <p:cNvPr id="6" name="그림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07390" y="5343525"/>
            <a:ext cx="9629140" cy="6904355"/>
          </a:xfrm>
          <a:prstGeom prst="rect">
            <a:avLst/>
          </a:prstGeom>
        </p:spPr>
      </p:pic>
      <p:sp>
        <p:nvSpPr>
          <p:cNvPr id="25" name="Shape 110"/>
          <p:cNvSpPr/>
          <p:nvPr/>
        </p:nvSpPr>
        <p:spPr>
          <a:xfrm>
            <a:off x="15358110" y="12332335"/>
            <a:ext cx="6203315" cy="112268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ctr"/>
          </a:lstStyle>
          <a:p>
            <a:r>
              <a:rPr lang="en-US" sz="2000" dirty="0" smtClean="0">
                <a:solidFill>
                  <a:schemeClr val="tx2">
                    <a:lumMod val="10000"/>
                  </a:schemeClr>
                </a:solidFill>
                <a:latin typeface="HY견고딕" panose="02030600000101010101" pitchFamily="18" charset="-127"/>
                <a:ea typeface="HY견고딕" panose="02030600000101010101" pitchFamily="18" charset="-127"/>
              </a:rPr>
              <a:t>SAS, SPSS, R </a:t>
            </a:r>
            <a:r>
              <a:rPr lang="ko-KR" altLang="en-US" sz="2000" dirty="0" smtClean="0">
                <a:solidFill>
                  <a:schemeClr val="tx2">
                    <a:lumMod val="10000"/>
                  </a:schemeClr>
                </a:solidFill>
                <a:latin typeface="HY견고딕" panose="02030600000101010101" pitchFamily="18" charset="-127"/>
                <a:ea typeface="HY견고딕" panose="02030600000101010101" pitchFamily="18" charset="-127"/>
              </a:rPr>
              <a:t>관심도 변화</a:t>
            </a:r>
            <a:endParaRPr sz="2000" dirty="0">
              <a:solidFill>
                <a:schemeClr val="tx2">
                  <a:lumMod val="10000"/>
                </a:schemeClr>
              </a:solidFill>
              <a:latin typeface="HY견고딕" panose="02030600000101010101" pitchFamily="18" charset="-127"/>
              <a:ea typeface="HY견고딕" panose="02030600000101010101" pitchFamily="18" charset="-127"/>
            </a:endParaRPr>
          </a:p>
        </p:txBody>
      </p:sp>
    </p:spTree>
    <p:extLst>
      <p:ext uri="{BB962C8B-B14F-4D97-AF65-F5344CB8AC3E}">
        <p14:creationId xmlns:p14="http://schemas.microsoft.com/office/powerpoint/2010/main" val="208449356"/>
      </p:ext>
    </p:extLst>
  </p:cSld>
  <p:clrMapOvr>
    <a:masterClrMapping/>
  </p:clrMapOvr>
  <mc:AlternateContent xmlns:mc="http://schemas.openxmlformats.org/markup-compatibility/2006">
    <mc:Choice xmlns:p14="http://schemas.microsoft.com/office/powerpoint/2010/main" Requires="p14">
      <p:transition spd="slow" p14:dur="75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105" name="Shape 10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a:t>
            </a:fld>
            <a:endParaRPr/>
          </a:p>
        </p:txBody>
      </p:sp>
      <p:grpSp>
        <p:nvGrpSpPr>
          <p:cNvPr id="11" name="그룹 10"/>
          <p:cNvGrpSpPr/>
          <p:nvPr/>
        </p:nvGrpSpPr>
        <p:grpSpPr>
          <a:xfrm>
            <a:off x="970915" y="735330"/>
            <a:ext cx="11233785" cy="1757045"/>
            <a:chOff x="970915" y="735330"/>
            <a:chExt cx="11233785" cy="1757045"/>
          </a:xfrm>
        </p:grpSpPr>
        <p:sp>
          <p:nvSpPr>
            <p:cNvPr id="103" name="Shape 103"/>
            <p:cNvSpPr/>
            <p:nvPr/>
          </p:nvSpPr>
          <p:spPr>
            <a:xfrm>
              <a:off x="970915" y="735330"/>
              <a:ext cx="2938780" cy="2159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smtClean="0"/>
                <a:t>R</a:t>
              </a:r>
              <a:endParaRPr dirty="0"/>
            </a:p>
          </p:txBody>
        </p:sp>
        <p:sp>
          <p:nvSpPr>
            <p:cNvPr id="104" name="Shape 104"/>
            <p:cNvSpPr/>
            <p:nvPr/>
          </p:nvSpPr>
          <p:spPr>
            <a:xfrm>
              <a:off x="970915" y="1111250"/>
              <a:ext cx="11233785" cy="138176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en-US" altLang="ko-KR" sz="8000" dirty="0" smtClean="0"/>
                <a:t>1. </a:t>
              </a:r>
              <a:r>
                <a:rPr lang="ko-KR" altLang="en-US" sz="8000" dirty="0" smtClean="0"/>
                <a:t>지점별 매출비교</a:t>
              </a:r>
              <a:r>
                <a:rPr lang="en-US" sz="8000" dirty="0" smtClean="0"/>
                <a:t> </a:t>
              </a:r>
              <a:endParaRPr sz="8000" dirty="0"/>
            </a:p>
          </p:txBody>
        </p:sp>
        <p:sp>
          <p:nvSpPr>
            <p:cNvPr id="106" name="Shape 106"/>
            <p:cNvSpPr/>
            <p:nvPr/>
          </p:nvSpPr>
          <p:spPr>
            <a:xfrm>
              <a:off x="996950" y="2484755"/>
              <a:ext cx="610235" cy="0"/>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sp>
        <p:nvSpPr>
          <p:cNvPr id="110" name="Shape 110"/>
          <p:cNvSpPr/>
          <p:nvPr/>
        </p:nvSpPr>
        <p:spPr>
          <a:xfrm>
            <a:off x="4010025" y="11487150"/>
            <a:ext cx="6203315" cy="112268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ctr"/>
          </a:lstStyle>
          <a:p>
            <a:r>
              <a:rPr lang="ko-KR" altLang="en-US" sz="3000" dirty="0" smtClean="0">
                <a:solidFill>
                  <a:schemeClr val="tx2">
                    <a:lumMod val="10000"/>
                  </a:schemeClr>
                </a:solidFill>
                <a:latin typeface="HY견고딕" panose="02030600000101010101" pitchFamily="18" charset="-127"/>
                <a:ea typeface="HY견고딕" panose="02030600000101010101" pitchFamily="18" charset="-127"/>
              </a:rPr>
              <a:t>지</a:t>
            </a:r>
            <a:r>
              <a:rPr lang="ko-KR" altLang="en-US" sz="3000" dirty="0">
                <a:solidFill>
                  <a:schemeClr val="tx2">
                    <a:lumMod val="10000"/>
                  </a:schemeClr>
                </a:solidFill>
                <a:latin typeface="HY견고딕" panose="02030600000101010101" pitchFamily="18" charset="-127"/>
                <a:ea typeface="HY견고딕" panose="02030600000101010101" pitchFamily="18" charset="-127"/>
              </a:rPr>
              <a:t>점</a:t>
            </a:r>
            <a:r>
              <a:rPr lang="ko-KR" altLang="en-US" sz="3000" dirty="0" smtClean="0">
                <a:solidFill>
                  <a:schemeClr val="tx2">
                    <a:lumMod val="10000"/>
                  </a:schemeClr>
                </a:solidFill>
                <a:latin typeface="HY견고딕" panose="02030600000101010101" pitchFamily="18" charset="-127"/>
                <a:ea typeface="HY견고딕" panose="02030600000101010101" pitchFamily="18" charset="-127"/>
              </a:rPr>
              <a:t>별 매출비교</a:t>
            </a:r>
            <a:r>
              <a:rPr lang="en-US" altLang="ko-KR" sz="3000" dirty="0" smtClean="0">
                <a:solidFill>
                  <a:schemeClr val="tx2">
                    <a:lumMod val="10000"/>
                  </a:schemeClr>
                </a:solidFill>
                <a:latin typeface="HY견고딕" panose="02030600000101010101" pitchFamily="18" charset="-127"/>
                <a:ea typeface="HY견고딕" panose="02030600000101010101" pitchFamily="18" charset="-127"/>
              </a:rPr>
              <a:t>(1)</a:t>
            </a:r>
            <a:endParaRPr sz="3000" dirty="0">
              <a:solidFill>
                <a:schemeClr val="tx2">
                  <a:lumMod val="10000"/>
                </a:schemeClr>
              </a:solidFill>
              <a:latin typeface="HY견고딕" panose="02030600000101010101" pitchFamily="18" charset="-127"/>
              <a:ea typeface="HY견고딕" panose="02030600000101010101" pitchFamily="18" charset="-127"/>
            </a:endParaRPr>
          </a:p>
        </p:txBody>
      </p:sp>
      <p:sp>
        <p:nvSpPr>
          <p:cNvPr id="114" name="Shape 114"/>
          <p:cNvSpPr/>
          <p:nvPr/>
        </p:nvSpPr>
        <p:spPr>
          <a:xfrm>
            <a:off x="18620105" y="7183120"/>
            <a:ext cx="1129030" cy="1122680"/>
          </a:xfrm>
          <a:custGeom>
            <a:avLst/>
            <a:gdLst/>
            <a:ahLst/>
            <a:cxnLst>
              <a:cxn ang="0">
                <a:pos x="wd2" y="hd2"/>
              </a:cxn>
              <a:cxn ang="5400000">
                <a:pos x="wd2" y="hd2"/>
              </a:cxn>
              <a:cxn ang="10800000">
                <a:pos x="wd2" y="hd2"/>
              </a:cxn>
              <a:cxn ang="16200000">
                <a:pos x="wd2" y="hd2"/>
              </a:cxn>
            </a:cxnLst>
            <a:rect l="0" t="0" r="r" b="b"/>
            <a:pathLst>
              <a:path w="21600" h="21600" extrusionOk="0">
                <a:moveTo>
                  <a:pt x="11919" y="5393"/>
                </a:moveTo>
                <a:lnTo>
                  <a:pt x="9877" y="5393"/>
                </a:lnTo>
                <a:lnTo>
                  <a:pt x="9877" y="9769"/>
                </a:lnTo>
                <a:lnTo>
                  <a:pt x="5540" y="9769"/>
                </a:lnTo>
                <a:lnTo>
                  <a:pt x="5540" y="11831"/>
                </a:lnTo>
                <a:lnTo>
                  <a:pt x="9877" y="11831"/>
                </a:lnTo>
                <a:lnTo>
                  <a:pt x="9877" y="16207"/>
                </a:lnTo>
                <a:lnTo>
                  <a:pt x="11919" y="16207"/>
                </a:lnTo>
                <a:lnTo>
                  <a:pt x="11919" y="11831"/>
                </a:lnTo>
                <a:lnTo>
                  <a:pt x="16256" y="11831"/>
                </a:lnTo>
                <a:lnTo>
                  <a:pt x="16256" y="9769"/>
                </a:lnTo>
                <a:lnTo>
                  <a:pt x="11919" y="9769"/>
                </a:lnTo>
                <a:lnTo>
                  <a:pt x="11919" y="5393"/>
                </a:lnTo>
                <a:close/>
                <a:moveTo>
                  <a:pt x="10912" y="0"/>
                </a:moveTo>
                <a:cubicBezTo>
                  <a:pt x="4924" y="0"/>
                  <a:pt x="0" y="4772"/>
                  <a:pt x="0" y="10814"/>
                </a:cubicBezTo>
                <a:cubicBezTo>
                  <a:pt x="0" y="16828"/>
                  <a:pt x="4924" y="21600"/>
                  <a:pt x="10912" y="21600"/>
                </a:cubicBezTo>
                <a:cubicBezTo>
                  <a:pt x="16872" y="21600"/>
                  <a:pt x="21600" y="16828"/>
                  <a:pt x="21600" y="10814"/>
                </a:cubicBezTo>
                <a:cubicBezTo>
                  <a:pt x="21600" y="4772"/>
                  <a:pt x="16872" y="0"/>
                  <a:pt x="10912" y="0"/>
                </a:cubicBezTo>
                <a:close/>
                <a:moveTo>
                  <a:pt x="10912" y="19511"/>
                </a:moveTo>
                <a:cubicBezTo>
                  <a:pt x="6183" y="19511"/>
                  <a:pt x="2266" y="15586"/>
                  <a:pt x="2266" y="10814"/>
                </a:cubicBezTo>
                <a:cubicBezTo>
                  <a:pt x="2266" y="6014"/>
                  <a:pt x="6183" y="2089"/>
                  <a:pt x="10912" y="2089"/>
                </a:cubicBezTo>
                <a:cubicBezTo>
                  <a:pt x="15640" y="2089"/>
                  <a:pt x="19558" y="6014"/>
                  <a:pt x="19558" y="10814"/>
                </a:cubicBezTo>
                <a:cubicBezTo>
                  <a:pt x="19558" y="15586"/>
                  <a:pt x="15640" y="19511"/>
                  <a:pt x="10912" y="19511"/>
                </a:cubicBezTo>
                <a:close/>
              </a:path>
            </a:pathLst>
          </a:custGeom>
          <a:solidFill>
            <a:srgbClr val="F4F5F7"/>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pic>
        <p:nvPicPr>
          <p:cNvPr id="9" name="그림 8" descr="C:/Users/bit/AppData/Roaming/PolarisOffice/ETemp/30324_55914392/image28.png"/>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rot="0">
            <a:off x="1999615" y="3799205"/>
            <a:ext cx="9653905" cy="6120765"/>
          </a:xfrm>
          <a:prstGeom prst="rect"/>
          <a:noFill/>
        </p:spPr>
      </p:pic>
      <p:pic>
        <p:nvPicPr>
          <p:cNvPr id="10" name="그림 9" descr="C:/Users/bit/AppData/Roaming/PolarisOffice/ETemp/30324_55914392/image29.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rot="0">
            <a:off x="12543790" y="3951605"/>
            <a:ext cx="9291955" cy="6120765"/>
          </a:xfrm>
          <a:prstGeom prst="rect"/>
          <a:noFill/>
        </p:spPr>
      </p:pic>
      <p:sp>
        <p:nvSpPr>
          <p:cNvPr id="24" name="Shape 110"/>
          <p:cNvSpPr/>
          <p:nvPr/>
        </p:nvSpPr>
        <p:spPr>
          <a:xfrm>
            <a:off x="14830425" y="11487150"/>
            <a:ext cx="6203315" cy="112268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ctr"/>
          </a:lstStyle>
          <a:p>
            <a:r>
              <a:rPr lang="ko-KR" altLang="en-US" sz="3000" dirty="0" smtClean="0">
                <a:solidFill>
                  <a:schemeClr val="tx2">
                    <a:lumMod val="10000"/>
                  </a:schemeClr>
                </a:solidFill>
                <a:latin typeface="HY견고딕" panose="02030600000101010101" pitchFamily="18" charset="-127"/>
                <a:ea typeface="HY견고딕" panose="02030600000101010101" pitchFamily="18" charset="-127"/>
              </a:rPr>
              <a:t>지</a:t>
            </a:r>
            <a:r>
              <a:rPr lang="ko-KR" altLang="en-US" sz="3000" dirty="0">
                <a:solidFill>
                  <a:schemeClr val="tx2">
                    <a:lumMod val="10000"/>
                  </a:schemeClr>
                </a:solidFill>
                <a:latin typeface="HY견고딕" panose="02030600000101010101" pitchFamily="18" charset="-127"/>
                <a:ea typeface="HY견고딕" panose="02030600000101010101" pitchFamily="18" charset="-127"/>
              </a:rPr>
              <a:t>점</a:t>
            </a:r>
            <a:r>
              <a:rPr lang="ko-KR" altLang="en-US" sz="3000" dirty="0" smtClean="0">
                <a:solidFill>
                  <a:schemeClr val="tx2">
                    <a:lumMod val="10000"/>
                  </a:schemeClr>
                </a:solidFill>
                <a:latin typeface="HY견고딕" panose="02030600000101010101" pitchFamily="18" charset="-127"/>
                <a:ea typeface="HY견고딕" panose="02030600000101010101" pitchFamily="18" charset="-127"/>
              </a:rPr>
              <a:t>별 매출비교</a:t>
            </a:r>
            <a:r>
              <a:rPr lang="en-US" altLang="ko-KR" sz="3000" dirty="0" smtClean="0">
                <a:solidFill>
                  <a:schemeClr val="tx2">
                    <a:lumMod val="10000"/>
                  </a:schemeClr>
                </a:solidFill>
                <a:latin typeface="HY견고딕" panose="02030600000101010101" pitchFamily="18" charset="-127"/>
                <a:ea typeface="HY견고딕" panose="02030600000101010101" pitchFamily="18" charset="-127"/>
              </a:rPr>
              <a:t>(2)</a:t>
            </a:r>
            <a:endParaRPr sz="3000" dirty="0">
              <a:solidFill>
                <a:schemeClr val="tx2">
                  <a:lumMod val="10000"/>
                </a:schemeClr>
              </a:solidFill>
              <a:latin typeface="HY견고딕" panose="02030600000101010101" pitchFamily="18" charset="-127"/>
              <a:ea typeface="HY견고딕" panose="02030600000101010101" pitchFamily="18" charset="-127"/>
            </a:endParaRPr>
          </a:p>
        </p:txBody>
      </p:sp>
    </p:spTree>
    <p:extLst>
      <p:ext uri="{BB962C8B-B14F-4D97-AF65-F5344CB8AC3E}">
        <p14:creationId xmlns:p14="http://schemas.microsoft.com/office/powerpoint/2010/main" val="1636179909"/>
      </p:ext>
    </p:ext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105" name="Shape 10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a:t>
            </a:fld>
            <a:endParaRPr/>
          </a:p>
        </p:txBody>
      </p:sp>
      <p:sp>
        <p:nvSpPr>
          <p:cNvPr id="110" name="Shape 110"/>
          <p:cNvSpPr/>
          <p:nvPr/>
        </p:nvSpPr>
        <p:spPr>
          <a:xfrm>
            <a:off x="9392285" y="12644120"/>
            <a:ext cx="6203315" cy="112268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ctr"/>
          </a:lstStyle>
          <a:p>
            <a:r>
              <a:rPr lang="ko-KR" altLang="en-US" sz="3000" dirty="0" err="1" smtClean="0">
                <a:solidFill>
                  <a:schemeClr val="tx2">
                    <a:lumMod val="10000"/>
                  </a:schemeClr>
                </a:solidFill>
                <a:latin typeface="HY견고딕" panose="02030600000101010101" pitchFamily="18" charset="-127"/>
                <a:ea typeface="HY견고딕" panose="02030600000101010101" pitchFamily="18" charset="-127"/>
              </a:rPr>
              <a:t>가게별</a:t>
            </a:r>
            <a:r>
              <a:rPr lang="ko-KR" altLang="en-US" sz="3000" dirty="0" smtClean="0">
                <a:solidFill>
                  <a:schemeClr val="tx2">
                    <a:lumMod val="10000"/>
                  </a:schemeClr>
                </a:solidFill>
                <a:latin typeface="HY견고딕" panose="02030600000101010101" pitchFamily="18" charset="-127"/>
                <a:ea typeface="HY견고딕" panose="02030600000101010101" pitchFamily="18" charset="-127"/>
              </a:rPr>
              <a:t> 매출비교</a:t>
            </a:r>
            <a:r>
              <a:rPr lang="en-US" altLang="ko-KR" sz="3000" dirty="0" smtClean="0">
                <a:solidFill>
                  <a:schemeClr val="tx2">
                    <a:lumMod val="10000"/>
                  </a:schemeClr>
                </a:solidFill>
                <a:latin typeface="HY견고딕" panose="02030600000101010101" pitchFamily="18" charset="-127"/>
                <a:ea typeface="HY견고딕" panose="02030600000101010101" pitchFamily="18" charset="-127"/>
              </a:rPr>
              <a:t>(1)</a:t>
            </a:r>
            <a:endParaRPr sz="3000" dirty="0">
              <a:solidFill>
                <a:schemeClr val="tx2">
                  <a:lumMod val="10000"/>
                </a:schemeClr>
              </a:solidFill>
              <a:latin typeface="HY견고딕" panose="02030600000101010101" pitchFamily="18" charset="-127"/>
              <a:ea typeface="HY견고딕" panose="02030600000101010101" pitchFamily="18" charset="-127"/>
            </a:endParaRPr>
          </a:p>
        </p:txBody>
      </p:sp>
      <p:sp>
        <p:nvSpPr>
          <p:cNvPr id="114" name="Shape 114"/>
          <p:cNvSpPr/>
          <p:nvPr/>
        </p:nvSpPr>
        <p:spPr>
          <a:xfrm>
            <a:off x="18620105" y="7183120"/>
            <a:ext cx="1129030" cy="1122680"/>
          </a:xfrm>
          <a:custGeom>
            <a:avLst/>
            <a:gdLst/>
            <a:ahLst/>
            <a:cxnLst>
              <a:cxn ang="0">
                <a:pos x="wd2" y="hd2"/>
              </a:cxn>
              <a:cxn ang="5400000">
                <a:pos x="wd2" y="hd2"/>
              </a:cxn>
              <a:cxn ang="10800000">
                <a:pos x="wd2" y="hd2"/>
              </a:cxn>
              <a:cxn ang="16200000">
                <a:pos x="wd2" y="hd2"/>
              </a:cxn>
            </a:cxnLst>
            <a:rect l="0" t="0" r="r" b="b"/>
            <a:pathLst>
              <a:path w="21600" h="21600" extrusionOk="0">
                <a:moveTo>
                  <a:pt x="11919" y="5393"/>
                </a:moveTo>
                <a:lnTo>
                  <a:pt x="9877" y="5393"/>
                </a:lnTo>
                <a:lnTo>
                  <a:pt x="9877" y="9769"/>
                </a:lnTo>
                <a:lnTo>
                  <a:pt x="5540" y="9769"/>
                </a:lnTo>
                <a:lnTo>
                  <a:pt x="5540" y="11831"/>
                </a:lnTo>
                <a:lnTo>
                  <a:pt x="9877" y="11831"/>
                </a:lnTo>
                <a:lnTo>
                  <a:pt x="9877" y="16207"/>
                </a:lnTo>
                <a:lnTo>
                  <a:pt x="11919" y="16207"/>
                </a:lnTo>
                <a:lnTo>
                  <a:pt x="11919" y="11831"/>
                </a:lnTo>
                <a:lnTo>
                  <a:pt x="16256" y="11831"/>
                </a:lnTo>
                <a:lnTo>
                  <a:pt x="16256" y="9769"/>
                </a:lnTo>
                <a:lnTo>
                  <a:pt x="11919" y="9769"/>
                </a:lnTo>
                <a:lnTo>
                  <a:pt x="11919" y="5393"/>
                </a:lnTo>
                <a:close/>
                <a:moveTo>
                  <a:pt x="10912" y="0"/>
                </a:moveTo>
                <a:cubicBezTo>
                  <a:pt x="4924" y="0"/>
                  <a:pt x="0" y="4772"/>
                  <a:pt x="0" y="10814"/>
                </a:cubicBezTo>
                <a:cubicBezTo>
                  <a:pt x="0" y="16828"/>
                  <a:pt x="4924" y="21600"/>
                  <a:pt x="10912" y="21600"/>
                </a:cubicBezTo>
                <a:cubicBezTo>
                  <a:pt x="16872" y="21600"/>
                  <a:pt x="21600" y="16828"/>
                  <a:pt x="21600" y="10814"/>
                </a:cubicBezTo>
                <a:cubicBezTo>
                  <a:pt x="21600" y="4772"/>
                  <a:pt x="16872" y="0"/>
                  <a:pt x="10912" y="0"/>
                </a:cubicBezTo>
                <a:close/>
                <a:moveTo>
                  <a:pt x="10912" y="19511"/>
                </a:moveTo>
                <a:cubicBezTo>
                  <a:pt x="6183" y="19511"/>
                  <a:pt x="2266" y="15586"/>
                  <a:pt x="2266" y="10814"/>
                </a:cubicBezTo>
                <a:cubicBezTo>
                  <a:pt x="2266" y="6014"/>
                  <a:pt x="6183" y="2089"/>
                  <a:pt x="10912" y="2089"/>
                </a:cubicBezTo>
                <a:cubicBezTo>
                  <a:pt x="15640" y="2089"/>
                  <a:pt x="19558" y="6014"/>
                  <a:pt x="19558" y="10814"/>
                </a:cubicBezTo>
                <a:cubicBezTo>
                  <a:pt x="19558" y="15586"/>
                  <a:pt x="15640" y="19511"/>
                  <a:pt x="10912" y="19511"/>
                </a:cubicBezTo>
                <a:close/>
              </a:path>
            </a:pathLst>
          </a:custGeom>
          <a:solidFill>
            <a:srgbClr val="F4F5F7"/>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pic>
        <p:nvPicPr>
          <p:cNvPr id="9" name="그림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835" y="2724785"/>
            <a:ext cx="20769580" cy="9666605"/>
          </a:xfrm>
          <a:prstGeom prst="rect">
            <a:avLst/>
          </a:prstGeom>
        </p:spPr>
      </p:pic>
      <p:grpSp>
        <p:nvGrpSpPr>
          <p:cNvPr id="15" name="그룹 14"/>
          <p:cNvGrpSpPr/>
          <p:nvPr/>
        </p:nvGrpSpPr>
        <p:grpSpPr>
          <a:xfrm>
            <a:off x="970915" y="735330"/>
            <a:ext cx="12707620" cy="1757045"/>
            <a:chOff x="970915" y="735330"/>
            <a:chExt cx="12707620" cy="1757045"/>
          </a:xfrm>
        </p:grpSpPr>
        <p:sp>
          <p:nvSpPr>
            <p:cNvPr id="16" name="Shape 103"/>
            <p:cNvSpPr/>
            <p:nvPr/>
          </p:nvSpPr>
          <p:spPr>
            <a:xfrm>
              <a:off x="970915" y="735330"/>
              <a:ext cx="2675255" cy="2159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smtClean="0"/>
                <a:t>R</a:t>
              </a:r>
              <a:endParaRPr dirty="0"/>
            </a:p>
          </p:txBody>
        </p:sp>
        <p:sp>
          <p:nvSpPr>
            <p:cNvPr id="17" name="Shape 104"/>
            <p:cNvSpPr/>
            <p:nvPr/>
          </p:nvSpPr>
          <p:spPr>
            <a:xfrm>
              <a:off x="970915" y="1111250"/>
              <a:ext cx="12707620" cy="138176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en-US" altLang="ko-KR" sz="8000" dirty="0" smtClean="0"/>
                <a:t>2. </a:t>
              </a:r>
              <a:r>
                <a:rPr lang="ko-KR" altLang="en-US" sz="8000" dirty="0" smtClean="0"/>
                <a:t>환경 </a:t>
              </a:r>
              <a:r>
                <a:rPr lang="ko-KR" altLang="en-US" sz="8000" dirty="0" err="1" smtClean="0"/>
                <a:t>요소별</a:t>
              </a:r>
              <a:r>
                <a:rPr lang="ko-KR" altLang="en-US" sz="8000" dirty="0" smtClean="0"/>
                <a:t> 상관관계</a:t>
              </a:r>
              <a:r>
                <a:rPr lang="en-US" sz="8000" dirty="0" smtClean="0"/>
                <a:t> </a:t>
              </a:r>
              <a:endParaRPr sz="8000" dirty="0"/>
            </a:p>
          </p:txBody>
        </p:sp>
        <p:sp>
          <p:nvSpPr>
            <p:cNvPr id="18" name="Shape 106"/>
            <p:cNvSpPr/>
            <p:nvPr/>
          </p:nvSpPr>
          <p:spPr>
            <a:xfrm>
              <a:off x="994410" y="2484755"/>
              <a:ext cx="555625" cy="0"/>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spTree>
    <p:extLst>
      <p:ext uri="{BB962C8B-B14F-4D97-AF65-F5344CB8AC3E}">
        <p14:creationId xmlns:p14="http://schemas.microsoft.com/office/powerpoint/2010/main" val="1925418154"/>
      </p:ext>
    </p:ext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105" name="Shape 10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a:t>
            </a:fld>
            <a:endParaRPr/>
          </a:p>
        </p:txBody>
      </p:sp>
      <p:sp>
        <p:nvSpPr>
          <p:cNvPr id="110" name="Shape 110"/>
          <p:cNvSpPr/>
          <p:nvPr/>
        </p:nvSpPr>
        <p:spPr>
          <a:xfrm>
            <a:off x="-264795" y="8032750"/>
            <a:ext cx="6203315" cy="112268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ctr"/>
          </a:lstStyle>
          <a:p>
            <a:r>
              <a:rPr lang="ko-KR" altLang="en-US" sz="3000" dirty="0" smtClean="0">
                <a:solidFill>
                  <a:schemeClr val="tx2">
                    <a:lumMod val="10000"/>
                  </a:schemeClr>
                </a:solidFill>
                <a:latin typeface="HY견고딕" panose="02030600000101010101" pitchFamily="18" charset="-127"/>
                <a:ea typeface="HY견고딕" panose="02030600000101010101" pitchFamily="18" charset="-127"/>
              </a:rPr>
              <a:t>월별 지점 매출비교</a:t>
            </a:r>
            <a:r>
              <a:rPr lang="en-US" altLang="ko-KR" sz="3000" dirty="0" smtClean="0">
                <a:solidFill>
                  <a:schemeClr val="tx2">
                    <a:lumMod val="10000"/>
                  </a:schemeClr>
                </a:solidFill>
                <a:latin typeface="HY견고딕" panose="02030600000101010101" pitchFamily="18" charset="-127"/>
                <a:ea typeface="HY견고딕" panose="02030600000101010101" pitchFamily="18" charset="-127"/>
              </a:rPr>
              <a:t>(1)</a:t>
            </a:r>
            <a:endParaRPr sz="3000" dirty="0">
              <a:solidFill>
                <a:schemeClr val="tx2">
                  <a:lumMod val="10000"/>
                </a:schemeClr>
              </a:solidFill>
              <a:latin typeface="HY견고딕" panose="02030600000101010101" pitchFamily="18" charset="-127"/>
              <a:ea typeface="HY견고딕" panose="02030600000101010101" pitchFamily="18" charset="-127"/>
            </a:endParaRPr>
          </a:p>
        </p:txBody>
      </p:sp>
      <p:sp>
        <p:nvSpPr>
          <p:cNvPr id="114" name="Shape 114"/>
          <p:cNvSpPr/>
          <p:nvPr/>
        </p:nvSpPr>
        <p:spPr>
          <a:xfrm>
            <a:off x="18620105" y="7183120"/>
            <a:ext cx="1129030" cy="1122680"/>
          </a:xfrm>
          <a:custGeom>
            <a:avLst/>
            <a:gdLst/>
            <a:ahLst/>
            <a:cxnLst>
              <a:cxn ang="0">
                <a:pos x="wd2" y="hd2"/>
              </a:cxn>
              <a:cxn ang="5400000">
                <a:pos x="wd2" y="hd2"/>
              </a:cxn>
              <a:cxn ang="10800000">
                <a:pos x="wd2" y="hd2"/>
              </a:cxn>
              <a:cxn ang="16200000">
                <a:pos x="wd2" y="hd2"/>
              </a:cxn>
            </a:cxnLst>
            <a:rect l="0" t="0" r="r" b="b"/>
            <a:pathLst>
              <a:path w="21600" h="21600" extrusionOk="0">
                <a:moveTo>
                  <a:pt x="11919" y="5393"/>
                </a:moveTo>
                <a:lnTo>
                  <a:pt x="9877" y="5393"/>
                </a:lnTo>
                <a:lnTo>
                  <a:pt x="9877" y="9769"/>
                </a:lnTo>
                <a:lnTo>
                  <a:pt x="5540" y="9769"/>
                </a:lnTo>
                <a:lnTo>
                  <a:pt x="5540" y="11831"/>
                </a:lnTo>
                <a:lnTo>
                  <a:pt x="9877" y="11831"/>
                </a:lnTo>
                <a:lnTo>
                  <a:pt x="9877" y="16207"/>
                </a:lnTo>
                <a:lnTo>
                  <a:pt x="11919" y="16207"/>
                </a:lnTo>
                <a:lnTo>
                  <a:pt x="11919" y="11831"/>
                </a:lnTo>
                <a:lnTo>
                  <a:pt x="16256" y="11831"/>
                </a:lnTo>
                <a:lnTo>
                  <a:pt x="16256" y="9769"/>
                </a:lnTo>
                <a:lnTo>
                  <a:pt x="11919" y="9769"/>
                </a:lnTo>
                <a:lnTo>
                  <a:pt x="11919" y="5393"/>
                </a:lnTo>
                <a:close/>
                <a:moveTo>
                  <a:pt x="10912" y="0"/>
                </a:moveTo>
                <a:cubicBezTo>
                  <a:pt x="4924" y="0"/>
                  <a:pt x="0" y="4772"/>
                  <a:pt x="0" y="10814"/>
                </a:cubicBezTo>
                <a:cubicBezTo>
                  <a:pt x="0" y="16828"/>
                  <a:pt x="4924" y="21600"/>
                  <a:pt x="10912" y="21600"/>
                </a:cubicBezTo>
                <a:cubicBezTo>
                  <a:pt x="16872" y="21600"/>
                  <a:pt x="21600" y="16828"/>
                  <a:pt x="21600" y="10814"/>
                </a:cubicBezTo>
                <a:cubicBezTo>
                  <a:pt x="21600" y="4772"/>
                  <a:pt x="16872" y="0"/>
                  <a:pt x="10912" y="0"/>
                </a:cubicBezTo>
                <a:close/>
                <a:moveTo>
                  <a:pt x="10912" y="19511"/>
                </a:moveTo>
                <a:cubicBezTo>
                  <a:pt x="6183" y="19511"/>
                  <a:pt x="2266" y="15586"/>
                  <a:pt x="2266" y="10814"/>
                </a:cubicBezTo>
                <a:cubicBezTo>
                  <a:pt x="2266" y="6014"/>
                  <a:pt x="6183" y="2089"/>
                  <a:pt x="10912" y="2089"/>
                </a:cubicBezTo>
                <a:cubicBezTo>
                  <a:pt x="15640" y="2089"/>
                  <a:pt x="19558" y="6014"/>
                  <a:pt x="19558" y="10814"/>
                </a:cubicBezTo>
                <a:cubicBezTo>
                  <a:pt x="19558" y="15586"/>
                  <a:pt x="15640" y="19511"/>
                  <a:pt x="10912" y="19511"/>
                </a:cubicBezTo>
                <a:close/>
              </a:path>
            </a:pathLst>
          </a:custGeom>
          <a:solidFill>
            <a:srgbClr val="F4F5F7"/>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pic>
        <p:nvPicPr>
          <p:cNvPr id="9" name="그림 8" descr="C:/Users/bit/AppData/Roaming/PolarisOffice/ETemp/30324_55914392/image31.png"/>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rot="0">
            <a:off x="838835" y="2712085"/>
            <a:ext cx="10800715" cy="4869180"/>
          </a:xfrm>
          <a:prstGeom prst="rect"/>
          <a:noFill/>
        </p:spPr>
      </p:pic>
      <p:pic>
        <p:nvPicPr>
          <p:cNvPr id="10" name="그림 9" descr="C:/Users/bit/AppData/Roaming/PolarisOffice/ETemp/30324_55914392/image32.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rot="0">
            <a:off x="13568045" y="2216785"/>
            <a:ext cx="10800715" cy="4869180"/>
          </a:xfrm>
          <a:prstGeom prst="rect"/>
          <a:noFill/>
        </p:spPr>
      </p:pic>
      <p:sp>
        <p:nvSpPr>
          <p:cNvPr id="24" name="Shape 110"/>
          <p:cNvSpPr/>
          <p:nvPr/>
        </p:nvSpPr>
        <p:spPr>
          <a:xfrm>
            <a:off x="18620105" y="8025130"/>
            <a:ext cx="6203315" cy="112268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ctr"/>
          </a:lstStyle>
          <a:p>
            <a:r>
              <a:rPr lang="ko-KR" altLang="en-US" sz="3000" dirty="0" smtClean="0">
                <a:solidFill>
                  <a:schemeClr val="tx2">
                    <a:lumMod val="10000"/>
                  </a:schemeClr>
                </a:solidFill>
                <a:latin typeface="HY견고딕" panose="02030600000101010101" pitchFamily="18" charset="-127"/>
                <a:ea typeface="HY견고딕" panose="02030600000101010101" pitchFamily="18" charset="-127"/>
              </a:rPr>
              <a:t>월별 지점 매출비교</a:t>
            </a:r>
            <a:r>
              <a:rPr lang="en-US" altLang="ko-KR" sz="3000" dirty="0" smtClean="0">
                <a:solidFill>
                  <a:schemeClr val="tx2">
                    <a:lumMod val="10000"/>
                  </a:schemeClr>
                </a:solidFill>
                <a:latin typeface="HY견고딕" panose="02030600000101010101" pitchFamily="18" charset="-127"/>
                <a:ea typeface="HY견고딕" panose="02030600000101010101" pitchFamily="18" charset="-127"/>
              </a:rPr>
              <a:t>(2)</a:t>
            </a:r>
            <a:endParaRPr sz="3000" dirty="0">
              <a:solidFill>
                <a:schemeClr val="tx2">
                  <a:lumMod val="10000"/>
                </a:schemeClr>
              </a:solidFill>
              <a:latin typeface="HY견고딕" panose="02030600000101010101" pitchFamily="18" charset="-127"/>
              <a:ea typeface="HY견고딕" panose="02030600000101010101" pitchFamily="18" charset="-127"/>
            </a:endParaRPr>
          </a:p>
        </p:txBody>
      </p:sp>
      <p:pic>
        <p:nvPicPr>
          <p:cNvPr id="11" name="그림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3245" y="8305165"/>
            <a:ext cx="10742930" cy="4841875"/>
          </a:xfrm>
          <a:prstGeom prst="rect">
            <a:avLst/>
          </a:prstGeom>
        </p:spPr>
      </p:pic>
      <p:grpSp>
        <p:nvGrpSpPr>
          <p:cNvPr id="16" name="그룹 15"/>
          <p:cNvGrpSpPr/>
          <p:nvPr/>
        </p:nvGrpSpPr>
        <p:grpSpPr>
          <a:xfrm>
            <a:off x="970915" y="735330"/>
            <a:ext cx="11476355" cy="1757045"/>
            <a:chOff x="970915" y="735330"/>
            <a:chExt cx="11476355" cy="1757045"/>
          </a:xfrm>
        </p:grpSpPr>
        <p:sp>
          <p:nvSpPr>
            <p:cNvPr id="17" name="Shape 103"/>
            <p:cNvSpPr/>
            <p:nvPr/>
          </p:nvSpPr>
          <p:spPr>
            <a:xfrm>
              <a:off x="970915" y="735330"/>
              <a:ext cx="3522345" cy="2159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smtClean="0"/>
                <a:t>R</a:t>
              </a:r>
              <a:endParaRPr dirty="0"/>
            </a:p>
          </p:txBody>
        </p:sp>
        <p:sp>
          <p:nvSpPr>
            <p:cNvPr id="18" name="Shape 104"/>
            <p:cNvSpPr/>
            <p:nvPr/>
          </p:nvSpPr>
          <p:spPr>
            <a:xfrm>
              <a:off x="970915" y="1111250"/>
              <a:ext cx="11476355" cy="138176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en-US" altLang="ko-KR" sz="8000" dirty="0" smtClean="0"/>
                <a:t>3. </a:t>
              </a:r>
              <a:r>
                <a:rPr lang="ko-KR" altLang="en-US" sz="8000" dirty="0" smtClean="0"/>
                <a:t>월별 지점 매출비교</a:t>
              </a:r>
              <a:r>
                <a:rPr lang="en-US" sz="8000" dirty="0" smtClean="0"/>
                <a:t> </a:t>
              </a:r>
              <a:endParaRPr sz="8000" dirty="0"/>
            </a:p>
          </p:txBody>
        </p:sp>
        <p:sp>
          <p:nvSpPr>
            <p:cNvPr id="19" name="Shape 106"/>
            <p:cNvSpPr/>
            <p:nvPr/>
          </p:nvSpPr>
          <p:spPr>
            <a:xfrm>
              <a:off x="1002030" y="2484755"/>
              <a:ext cx="731520" cy="0"/>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sp>
        <p:nvSpPr>
          <p:cNvPr id="20" name="Shape 110"/>
          <p:cNvSpPr/>
          <p:nvPr/>
        </p:nvSpPr>
        <p:spPr>
          <a:xfrm>
            <a:off x="17078325" y="12386310"/>
            <a:ext cx="6203315" cy="112268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ctr"/>
          </a:lstStyle>
          <a:p>
            <a:r>
              <a:rPr lang="ko-KR" altLang="en-US" sz="3000" dirty="0" smtClean="0">
                <a:solidFill>
                  <a:schemeClr val="tx2">
                    <a:lumMod val="10000"/>
                  </a:schemeClr>
                </a:solidFill>
                <a:latin typeface="HY견고딕" panose="02030600000101010101" pitchFamily="18" charset="-127"/>
                <a:ea typeface="HY견고딕" panose="02030600000101010101" pitchFamily="18" charset="-127"/>
              </a:rPr>
              <a:t>월별 지점 매출비교</a:t>
            </a:r>
            <a:r>
              <a:rPr lang="en-US" altLang="ko-KR" sz="3000" dirty="0" smtClean="0">
                <a:solidFill>
                  <a:schemeClr val="tx2">
                    <a:lumMod val="10000"/>
                  </a:schemeClr>
                </a:solidFill>
                <a:latin typeface="HY견고딕" panose="02030600000101010101" pitchFamily="18" charset="-127"/>
                <a:ea typeface="HY견고딕" panose="02030600000101010101" pitchFamily="18" charset="-127"/>
              </a:rPr>
              <a:t>(3)</a:t>
            </a:r>
            <a:endParaRPr sz="3000" dirty="0">
              <a:solidFill>
                <a:schemeClr val="tx2">
                  <a:lumMod val="10000"/>
                </a:schemeClr>
              </a:solidFill>
              <a:latin typeface="HY견고딕" panose="02030600000101010101" pitchFamily="18" charset="-127"/>
              <a:ea typeface="HY견고딕" panose="02030600000101010101" pitchFamily="18" charset="-127"/>
            </a:endParaRPr>
          </a:p>
        </p:txBody>
      </p:sp>
    </p:spTree>
    <p:extLst>
      <p:ext uri="{BB962C8B-B14F-4D97-AF65-F5344CB8AC3E}">
        <p14:creationId xmlns:p14="http://schemas.microsoft.com/office/powerpoint/2010/main" val="1925418154"/>
      </p:ext>
    </p:ext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105" name="Shape 10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a:t>
            </a:fld>
            <a:endParaRPr/>
          </a:p>
        </p:txBody>
      </p:sp>
      <p:sp>
        <p:nvSpPr>
          <p:cNvPr id="110" name="Shape 110"/>
          <p:cNvSpPr/>
          <p:nvPr/>
        </p:nvSpPr>
        <p:spPr>
          <a:xfrm>
            <a:off x="-264795" y="8032750"/>
            <a:ext cx="6203315" cy="112268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ctr"/>
          </a:lstStyle>
          <a:p>
            <a:r>
              <a:rPr lang="ko-KR" altLang="en-US" sz="3000" dirty="0" err="1" smtClean="0">
                <a:solidFill>
                  <a:schemeClr val="tx2">
                    <a:lumMod val="10000"/>
                  </a:schemeClr>
                </a:solidFill>
                <a:latin typeface="HY견고딕" panose="02030600000101010101" pitchFamily="18" charset="-127"/>
                <a:ea typeface="HY견고딕" panose="02030600000101010101" pitchFamily="18" charset="-127"/>
              </a:rPr>
              <a:t>잠실점</a:t>
            </a:r>
            <a:r>
              <a:rPr lang="ko-KR" altLang="en-US" sz="3000" dirty="0" smtClean="0">
                <a:solidFill>
                  <a:schemeClr val="tx2">
                    <a:lumMod val="10000"/>
                  </a:schemeClr>
                </a:solidFill>
                <a:latin typeface="HY견고딕" panose="02030600000101010101" pitchFamily="18" charset="-127"/>
                <a:ea typeface="HY견고딕" panose="02030600000101010101" pitchFamily="18" charset="-127"/>
              </a:rPr>
              <a:t> 소비자 만족도</a:t>
            </a:r>
            <a:endParaRPr sz="3000" dirty="0">
              <a:solidFill>
                <a:schemeClr val="tx2">
                  <a:lumMod val="10000"/>
                </a:schemeClr>
              </a:solidFill>
              <a:latin typeface="HY견고딕" panose="02030600000101010101" pitchFamily="18" charset="-127"/>
              <a:ea typeface="HY견고딕" panose="02030600000101010101" pitchFamily="18" charset="-127"/>
            </a:endParaRPr>
          </a:p>
        </p:txBody>
      </p:sp>
      <p:sp>
        <p:nvSpPr>
          <p:cNvPr id="114" name="Shape 114"/>
          <p:cNvSpPr/>
          <p:nvPr/>
        </p:nvSpPr>
        <p:spPr>
          <a:xfrm>
            <a:off x="18620105" y="7183120"/>
            <a:ext cx="1129030" cy="1122680"/>
          </a:xfrm>
          <a:custGeom>
            <a:avLst/>
            <a:gdLst/>
            <a:ahLst/>
            <a:cxnLst>
              <a:cxn ang="0">
                <a:pos x="wd2" y="hd2"/>
              </a:cxn>
              <a:cxn ang="5400000">
                <a:pos x="wd2" y="hd2"/>
              </a:cxn>
              <a:cxn ang="10800000">
                <a:pos x="wd2" y="hd2"/>
              </a:cxn>
              <a:cxn ang="16200000">
                <a:pos x="wd2" y="hd2"/>
              </a:cxn>
            </a:cxnLst>
            <a:rect l="0" t="0" r="r" b="b"/>
            <a:pathLst>
              <a:path w="21600" h="21600" extrusionOk="0">
                <a:moveTo>
                  <a:pt x="11919" y="5393"/>
                </a:moveTo>
                <a:lnTo>
                  <a:pt x="9877" y="5393"/>
                </a:lnTo>
                <a:lnTo>
                  <a:pt x="9877" y="9769"/>
                </a:lnTo>
                <a:lnTo>
                  <a:pt x="5540" y="9769"/>
                </a:lnTo>
                <a:lnTo>
                  <a:pt x="5540" y="11831"/>
                </a:lnTo>
                <a:lnTo>
                  <a:pt x="9877" y="11831"/>
                </a:lnTo>
                <a:lnTo>
                  <a:pt x="9877" y="16207"/>
                </a:lnTo>
                <a:lnTo>
                  <a:pt x="11919" y="16207"/>
                </a:lnTo>
                <a:lnTo>
                  <a:pt x="11919" y="11831"/>
                </a:lnTo>
                <a:lnTo>
                  <a:pt x="16256" y="11831"/>
                </a:lnTo>
                <a:lnTo>
                  <a:pt x="16256" y="9769"/>
                </a:lnTo>
                <a:lnTo>
                  <a:pt x="11919" y="9769"/>
                </a:lnTo>
                <a:lnTo>
                  <a:pt x="11919" y="5393"/>
                </a:lnTo>
                <a:close/>
                <a:moveTo>
                  <a:pt x="10912" y="0"/>
                </a:moveTo>
                <a:cubicBezTo>
                  <a:pt x="4924" y="0"/>
                  <a:pt x="0" y="4772"/>
                  <a:pt x="0" y="10814"/>
                </a:cubicBezTo>
                <a:cubicBezTo>
                  <a:pt x="0" y="16828"/>
                  <a:pt x="4924" y="21600"/>
                  <a:pt x="10912" y="21600"/>
                </a:cubicBezTo>
                <a:cubicBezTo>
                  <a:pt x="16872" y="21600"/>
                  <a:pt x="21600" y="16828"/>
                  <a:pt x="21600" y="10814"/>
                </a:cubicBezTo>
                <a:cubicBezTo>
                  <a:pt x="21600" y="4772"/>
                  <a:pt x="16872" y="0"/>
                  <a:pt x="10912" y="0"/>
                </a:cubicBezTo>
                <a:close/>
                <a:moveTo>
                  <a:pt x="10912" y="19511"/>
                </a:moveTo>
                <a:cubicBezTo>
                  <a:pt x="6183" y="19511"/>
                  <a:pt x="2266" y="15586"/>
                  <a:pt x="2266" y="10814"/>
                </a:cubicBezTo>
                <a:cubicBezTo>
                  <a:pt x="2266" y="6014"/>
                  <a:pt x="6183" y="2089"/>
                  <a:pt x="10912" y="2089"/>
                </a:cubicBezTo>
                <a:cubicBezTo>
                  <a:pt x="15640" y="2089"/>
                  <a:pt x="19558" y="6014"/>
                  <a:pt x="19558" y="10814"/>
                </a:cubicBezTo>
                <a:cubicBezTo>
                  <a:pt x="19558" y="15586"/>
                  <a:pt x="15640" y="19511"/>
                  <a:pt x="10912" y="19511"/>
                </a:cubicBezTo>
                <a:close/>
              </a:path>
            </a:pathLst>
          </a:custGeom>
          <a:solidFill>
            <a:srgbClr val="F4F5F7"/>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pic>
        <p:nvPicPr>
          <p:cNvPr id="9" name="그림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2996565"/>
            <a:ext cx="10748645" cy="4679950"/>
          </a:xfrm>
          <a:prstGeom prst="rect">
            <a:avLst/>
          </a:prstGeom>
        </p:spPr>
      </p:pic>
      <p:pic>
        <p:nvPicPr>
          <p:cNvPr id="10" name="그림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13970" y="2902585"/>
            <a:ext cx="11064875" cy="4868545"/>
          </a:xfrm>
          <a:prstGeom prst="rect">
            <a:avLst/>
          </a:prstGeom>
        </p:spPr>
      </p:pic>
      <p:sp>
        <p:nvSpPr>
          <p:cNvPr id="24" name="Shape 110"/>
          <p:cNvSpPr/>
          <p:nvPr/>
        </p:nvSpPr>
        <p:spPr>
          <a:xfrm>
            <a:off x="17145635" y="8014335"/>
            <a:ext cx="6203315" cy="112268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ctr"/>
          </a:lstStyle>
          <a:p>
            <a:r>
              <a:rPr lang="ko-KR" altLang="en-US" sz="3000" dirty="0" err="1" smtClean="0">
                <a:solidFill>
                  <a:schemeClr val="tx2">
                    <a:lumMod val="10000"/>
                  </a:schemeClr>
                </a:solidFill>
                <a:latin typeface="HY견고딕" panose="02030600000101010101" pitchFamily="18" charset="-127"/>
                <a:ea typeface="HY견고딕" panose="02030600000101010101" pitchFamily="18" charset="-127"/>
              </a:rPr>
              <a:t>서초점</a:t>
            </a:r>
            <a:r>
              <a:rPr lang="ko-KR" altLang="en-US" sz="3000" dirty="0" smtClean="0">
                <a:solidFill>
                  <a:schemeClr val="tx2">
                    <a:lumMod val="10000"/>
                  </a:schemeClr>
                </a:solidFill>
                <a:latin typeface="HY견고딕" panose="02030600000101010101" pitchFamily="18" charset="-127"/>
                <a:ea typeface="HY견고딕" panose="02030600000101010101" pitchFamily="18" charset="-127"/>
              </a:rPr>
              <a:t> 소비자 만족도</a:t>
            </a:r>
            <a:endParaRPr sz="3000" dirty="0">
              <a:solidFill>
                <a:schemeClr val="tx2">
                  <a:lumMod val="10000"/>
                </a:schemeClr>
              </a:solidFill>
              <a:latin typeface="HY견고딕" panose="02030600000101010101" pitchFamily="18" charset="-127"/>
              <a:ea typeface="HY견고딕" panose="02030600000101010101" pitchFamily="18" charset="-127"/>
            </a:endParaRPr>
          </a:p>
        </p:txBody>
      </p:sp>
      <p:pic>
        <p:nvPicPr>
          <p:cNvPr id="11" name="그림 10" descr="C:/Users/bit/AppData/Roaming/PolarisOffice/ETemp/30324_55914392/image36.png"/>
          <p:cNvPicPr>
            <a:picLocks noChangeAspect="1"/>
          </p:cNvPicPr>
          <p:nvPr/>
        </p:nvPicPr>
        <p:blipFill rotWithShape="1">
          <a:blip r:embed="rId4">
            <a:extLst>
              <a:ext uri="{28A0092B-C50C-407E-A947-70E740481C1C}">
                <a14:useLocalDpi xmlns:a14="http://schemas.microsoft.com/office/drawing/2010/main" val="0"/>
              </a:ext>
            </a:extLst>
          </a:blip>
          <a:srcRect/>
          <a:stretch>
            <a:fillRect/>
          </a:stretch>
        </p:blipFill>
        <p:spPr>
          <a:xfrm rot="0">
            <a:off x="6885305" y="8305165"/>
            <a:ext cx="10842625" cy="4842510"/>
          </a:xfrm>
          <a:prstGeom prst="rect"/>
          <a:noFill/>
        </p:spPr>
      </p:pic>
      <p:grpSp>
        <p:nvGrpSpPr>
          <p:cNvPr id="16" name="그룹 15"/>
          <p:cNvGrpSpPr/>
          <p:nvPr/>
        </p:nvGrpSpPr>
        <p:grpSpPr>
          <a:xfrm>
            <a:off x="970915" y="735330"/>
            <a:ext cx="14406245" cy="1757045"/>
            <a:chOff x="970915" y="735330"/>
            <a:chExt cx="14406245" cy="1757045"/>
          </a:xfrm>
        </p:grpSpPr>
        <p:sp>
          <p:nvSpPr>
            <p:cNvPr id="17" name="Shape 103"/>
            <p:cNvSpPr/>
            <p:nvPr/>
          </p:nvSpPr>
          <p:spPr>
            <a:xfrm>
              <a:off x="970915" y="735330"/>
              <a:ext cx="4421505" cy="2159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smtClean="0"/>
                <a:t>R</a:t>
              </a:r>
              <a:endParaRPr dirty="0"/>
            </a:p>
          </p:txBody>
        </p:sp>
        <p:sp>
          <p:nvSpPr>
            <p:cNvPr id="18" name="Shape 104"/>
            <p:cNvSpPr/>
            <p:nvPr/>
          </p:nvSpPr>
          <p:spPr>
            <a:xfrm>
              <a:off x="970915" y="1111250"/>
              <a:ext cx="14406245" cy="138176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en-US" altLang="ko-KR" sz="8000" dirty="0" smtClean="0"/>
                <a:t>4. </a:t>
              </a:r>
              <a:r>
                <a:rPr lang="ko-KR" altLang="en-US" sz="8000" dirty="0" smtClean="0"/>
                <a:t>지점별 소비자 만족도 조사</a:t>
              </a:r>
              <a:r>
                <a:rPr lang="en-US" sz="8000" dirty="0" smtClean="0"/>
                <a:t> </a:t>
              </a:r>
              <a:endParaRPr sz="8000" dirty="0"/>
            </a:p>
          </p:txBody>
        </p:sp>
        <p:sp>
          <p:nvSpPr>
            <p:cNvPr id="19" name="Shape 106"/>
            <p:cNvSpPr/>
            <p:nvPr/>
          </p:nvSpPr>
          <p:spPr>
            <a:xfrm>
              <a:off x="1010285" y="2484755"/>
              <a:ext cx="918210" cy="0"/>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sp>
        <p:nvSpPr>
          <p:cNvPr id="13" name="Shape 110"/>
          <p:cNvSpPr/>
          <p:nvPr/>
        </p:nvSpPr>
        <p:spPr>
          <a:xfrm>
            <a:off x="16832580" y="12384405"/>
            <a:ext cx="6203315" cy="112268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ctr"/>
          </a:lstStyle>
          <a:p>
            <a:r>
              <a:rPr lang="ko-KR" altLang="en-US" sz="3000" dirty="0" err="1" smtClean="0">
                <a:solidFill>
                  <a:schemeClr val="tx2">
                    <a:lumMod val="10000"/>
                  </a:schemeClr>
                </a:solidFill>
                <a:latin typeface="HY견고딕" panose="02030600000101010101" pitchFamily="18" charset="-127"/>
                <a:ea typeface="HY견고딕" panose="02030600000101010101" pitchFamily="18" charset="-127"/>
              </a:rPr>
              <a:t>삼성점</a:t>
            </a:r>
            <a:r>
              <a:rPr lang="ko-KR" altLang="en-US" sz="3000" dirty="0" smtClean="0">
                <a:solidFill>
                  <a:schemeClr val="tx2">
                    <a:lumMod val="10000"/>
                  </a:schemeClr>
                </a:solidFill>
                <a:latin typeface="HY견고딕" panose="02030600000101010101" pitchFamily="18" charset="-127"/>
                <a:ea typeface="HY견고딕" panose="02030600000101010101" pitchFamily="18" charset="-127"/>
              </a:rPr>
              <a:t> 소비자 만족도</a:t>
            </a:r>
            <a:endParaRPr sz="3000" dirty="0">
              <a:solidFill>
                <a:schemeClr val="tx2">
                  <a:lumMod val="10000"/>
                </a:schemeClr>
              </a:solidFill>
              <a:latin typeface="HY견고딕" panose="02030600000101010101" pitchFamily="18" charset="-127"/>
              <a:ea typeface="HY견고딕" panose="02030600000101010101" pitchFamily="18" charset="-127"/>
            </a:endParaRPr>
          </a:p>
        </p:txBody>
      </p:sp>
    </p:spTree>
    <p:extLst>
      <p:ext uri="{BB962C8B-B14F-4D97-AF65-F5344CB8AC3E}">
        <p14:creationId xmlns:p14="http://schemas.microsoft.com/office/powerpoint/2010/main" val="2200296127"/>
      </p:ext>
    </p:ext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슬라이드 번호 개체 틀 124"/>
          <p:cNvSpPr txBox="1">
            <a:spLocks/>
          </p:cNvSpPr>
          <p:nvPr>
            <p:ph type="sldNum" idx="2"/>
          </p:nvPr>
        </p:nvSpPr>
        <p:spPr>
          <a:xfrm rot="0">
            <a:off x="23036530" y="762635"/>
            <a:ext cx="608330" cy="381635"/>
          </a:xfrm>
          <a:prstGeom prst="rect"/>
          <a:ln w="3175" cap="flat" cmpd="sng">
            <a:prstDash/>
            <a:miter lim="800000"/>
          </a:ln>
        </p:spPr>
        <p:txBody>
          <a:bodyPr wrap="square" lIns="38100" tIns="38100" rIns="38100" bIns="38100" vert="horz" anchor="t">
            <a:spAutoFit/>
          </a:bodyPr>
          <a:lstStyle/>
          <a:p>
            <a:pPr marL="0" indent="0" algn="l" fontAlgn="auto" defTabSz="825500" eaLnBrk="0" latinLnBrk="0" hangingPunct="0">
              <a:lnSpc>
                <a:spcPct val="100000"/>
              </a:lnSpc>
              <a:spcBef>
                <a:spcPts val="0"/>
              </a:spcBef>
              <a:spcAft>
                <a:spcPts val="0"/>
              </a:spcAft>
              <a:buFontTx/>
              <a:buNone/>
            </a:pPr>
            <a:fld id="{B9320F77-B9A0-41C5-862A-B4B631284C64}" type="slidenum">
              <a:rPr lang="en-US" altLang="ko-KR" sz="2000" cap="none" dirty="0" smtClean="0" b="0">
                <a:ln w="9525" cap="flat" cmpd="sng">
                  <a:noFill/>
                  <a:prstDash/>
                </a:ln>
                <a:solidFill>
                  <a:srgbClr val="393941"/>
                </a:solidFill>
                <a:latin typeface="PT Sans" charset="0"/>
                <a:ea typeface="PT Sans" charset="0"/>
              </a:rPr>
              <a:t>2</a:t>
            </a:fld>
            <a:endParaRPr lang="ko-KR" altLang="en-US" sz="2000" cap="none" dirty="0" smtClean="0" b="0">
              <a:ln w="9525" cap="flat" cmpd="sng">
                <a:noFill/>
                <a:prstDash/>
              </a:ln>
              <a:solidFill>
                <a:srgbClr val="393941"/>
              </a:solidFill>
              <a:latin typeface="PT Sans" charset="0"/>
              <a:ea typeface="PT Sans" charset="0"/>
            </a:endParaRPr>
          </a:p>
        </p:txBody>
      </p:sp>
      <p:sp>
        <p:nvSpPr>
          <p:cNvPr id="126" name="Shape 125"/>
          <p:cNvSpPr>
            <a:spLocks/>
          </p:cNvSpPr>
          <p:nvPr/>
        </p:nvSpPr>
        <p:spPr>
          <a:xfrm rot="0">
            <a:off x="4445" y="-8890"/>
            <a:ext cx="9957435" cy="13733780"/>
          </a:xfrm>
          <a:custGeom>
            <a:gdLst>
              <a:gd fmla="*/ 0 w 21601" name="TX0"/>
              <a:gd fmla="*/ 0 h 21601" name="TY0"/>
              <a:gd fmla="*/ 6998 w 21601" name="TX1"/>
              <a:gd fmla="*/ 0 h 21601" name="TY1"/>
              <a:gd fmla="*/ 21600 w 21601" name="TX2"/>
              <a:gd fmla="*/ 21600 h 21601" name="TY2"/>
              <a:gd fmla="*/ 0 w 21601" name="TX3"/>
              <a:gd fmla="*/ 21600 h 21601" name="TY3"/>
              <a:gd fmla="*/ 0 w 21601" name="TX4"/>
              <a:gd fmla="*/ 0 h 21601" name="TY4"/>
            </a:gdLst>
            <a:cxnLst>
              <a:cxn ang="0">
                <a:pos x="TX0" y="TY0"/>
              </a:cxn>
              <a:cxn ang="0">
                <a:pos x="TX1" y="TY1"/>
              </a:cxn>
              <a:cxn ang="0">
                <a:pos x="TX2" y="TY2"/>
              </a:cxn>
              <a:cxn ang="0">
                <a:pos x="TX3" y="TY3"/>
              </a:cxn>
              <a:cxn ang="0">
                <a:pos x="TX4" y="TY4"/>
              </a:cxn>
            </a:cxnLst>
            <a:rect l="l" t="t" r="r" b="b"/>
            <a:pathLst>
              <a:path w="21601" h="21601">
                <a:moveTo>
                  <a:pt x="0" y="0"/>
                </a:moveTo>
                <a:lnTo>
                  <a:pt x="6998" y="0"/>
                </a:lnTo>
                <a:lnTo>
                  <a:pt x="21600" y="21600"/>
                </a:lnTo>
                <a:lnTo>
                  <a:pt x="0" y="21600"/>
                </a:lnTo>
                <a:lnTo>
                  <a:pt x="0" y="0"/>
                </a:lnTo>
                <a:close/>
              </a:path>
            </a:pathLst>
          </a:custGeom>
          <a:solidFill>
            <a:srgbClr val="F56C2E"/>
          </a:solidFill>
          <a:ln w="3175" cap="flat" cmpd="sng">
            <a:prstDash/>
            <a:miter lim="800000"/>
          </a:ln>
        </p:spPr>
        <p:txBody>
          <a:bodyPr wrap="square" lIns="38100" tIns="38100" rIns="38100" bIns="38100" vert="horz" anchor="ctr">
            <a:noAutofit/>
          </a:bodyPr>
          <a:lstStyle/>
          <a:p>
            <a:pPr marL="0" indent="0" algn="ctr" fontAlgn="auto" defTabSz="825500" eaLnBrk="0" latinLnBrk="0">
              <a:lnSpc>
                <a:spcPct val="100000"/>
              </a:lnSpc>
              <a:spcBef>
                <a:spcPts val="0"/>
              </a:spcBef>
              <a:spcAft>
                <a:spcPts val="0"/>
              </a:spcAft>
              <a:buFontTx/>
              <a:buNone/>
            </a:pPr>
            <a:endParaRPr lang="ko-KR" altLang="en-US" sz="3000" cap="none" dirty="0" smtClean="0" b="0">
              <a:latin typeface="Helvetica Light" charset="0"/>
              <a:ea typeface="Helvetica Light" charset="0"/>
            </a:endParaRPr>
          </a:p>
        </p:txBody>
      </p:sp>
      <p:sp>
        <p:nvSpPr>
          <p:cNvPr id="128" name="Shape 127"/>
          <p:cNvSpPr>
            <a:spLocks/>
          </p:cNvSpPr>
          <p:nvPr/>
        </p:nvSpPr>
        <p:spPr>
          <a:xfrm rot="0">
            <a:off x="4445" y="-8890"/>
            <a:ext cx="9957435" cy="13733780"/>
          </a:xfrm>
          <a:custGeom>
            <a:gdLst>
              <a:gd fmla="*/ 0 w 21601" name="TX0"/>
              <a:gd fmla="*/ 0 h 21601" name="TY0"/>
              <a:gd fmla="*/ 6998 w 21601" name="TX1"/>
              <a:gd fmla="*/ 0 h 21601" name="TY1"/>
              <a:gd fmla="*/ 21600 w 21601" name="TX2"/>
              <a:gd fmla="*/ 21600 h 21601" name="TY2"/>
              <a:gd fmla="*/ 0 w 21601" name="TX3"/>
              <a:gd fmla="*/ 21600 h 21601" name="TY3"/>
              <a:gd fmla="*/ 0 w 21601" name="TX4"/>
              <a:gd fmla="*/ 0 h 21601" name="TY4"/>
            </a:gdLst>
            <a:cxnLst>
              <a:cxn ang="0">
                <a:pos x="TX0" y="TY0"/>
              </a:cxn>
              <a:cxn ang="0">
                <a:pos x="TX1" y="TY1"/>
              </a:cxn>
              <a:cxn ang="0">
                <a:pos x="TX2" y="TY2"/>
              </a:cxn>
              <a:cxn ang="0">
                <a:pos x="TX3" y="TY3"/>
              </a:cxn>
              <a:cxn ang="0">
                <a:pos x="TX4" y="TY4"/>
              </a:cxn>
            </a:cxnLst>
            <a:rect l="l" t="t" r="r" b="b"/>
            <a:pathLst>
              <a:path w="21601" h="21601">
                <a:moveTo>
                  <a:pt x="0" y="0"/>
                </a:moveTo>
                <a:lnTo>
                  <a:pt x="6998" y="0"/>
                </a:lnTo>
                <a:lnTo>
                  <a:pt x="21600" y="21600"/>
                </a:lnTo>
                <a:lnTo>
                  <a:pt x="0" y="21600"/>
                </a:lnTo>
                <a:lnTo>
                  <a:pt x="0" y="0"/>
                </a:lnTo>
                <a:close/>
              </a:path>
            </a:pathLst>
          </a:custGeom>
          <a:solidFill>
            <a:srgbClr val="F56C2E">
              <a:alpha val="69865"/>
            </a:srgbClr>
          </a:solidFill>
          <a:ln w="3175" cap="flat" cmpd="sng">
            <a:prstDash/>
            <a:miter lim="800000"/>
          </a:ln>
        </p:spPr>
        <p:txBody>
          <a:bodyPr wrap="square" lIns="38100" tIns="38100" rIns="38100" bIns="38100" vert="horz" anchor="ctr">
            <a:noAutofit/>
          </a:bodyPr>
          <a:lstStyle/>
          <a:p>
            <a:pPr marL="0" indent="0" algn="ctr" fontAlgn="auto" defTabSz="825500" eaLnBrk="0" latinLnBrk="0">
              <a:lnSpc>
                <a:spcPct val="100000"/>
              </a:lnSpc>
              <a:spcBef>
                <a:spcPts val="0"/>
              </a:spcBef>
              <a:spcAft>
                <a:spcPts val="0"/>
              </a:spcAft>
              <a:buFontTx/>
              <a:buNone/>
            </a:pPr>
            <a:endParaRPr lang="ko-KR" altLang="en-US" sz="3000" cap="none" dirty="0" smtClean="0" b="0">
              <a:latin typeface="Helvetica Light" charset="0"/>
              <a:ea typeface="Helvetica Light" charset="0"/>
            </a:endParaRPr>
          </a:p>
        </p:txBody>
      </p:sp>
      <p:sp>
        <p:nvSpPr>
          <p:cNvPr id="34" name="Shape 33"/>
          <p:cNvSpPr>
            <a:spLocks/>
          </p:cNvSpPr>
          <p:nvPr/>
        </p:nvSpPr>
        <p:spPr>
          <a:xfrm rot="0">
            <a:off x="12509500" y="4550410"/>
            <a:ext cx="10865485" cy="1175385"/>
          </a:xfrm>
          <a:prstGeom prst="rect"/>
          <a:ln w="3175" cap="flat" cmpd="sng">
            <a:prstDash/>
            <a:miter lim="800000"/>
          </a:ln>
        </p:spPr>
        <p:txBody>
          <a:bodyPr wrap="square" lIns="38100" tIns="38100" rIns="38100" bIns="38100" vert="horz" anchor="t">
            <a:normAutofit fontScale="100000" lnSpcReduction="0"/>
          </a:bodyPr>
          <a:lstStyle/>
          <a:p>
            <a:pPr marL="0" indent="0" algn="just" fontAlgn="auto" defTabSz="825500" eaLnBrk="0" latinLnBrk="0" hangingPunct="0">
              <a:lnSpc>
                <a:spcPct val="100000"/>
              </a:lnSpc>
              <a:spcBef>
                <a:spcPts val="0"/>
              </a:spcBef>
              <a:spcAft>
                <a:spcPts val="0"/>
              </a:spcAft>
              <a:buFontTx/>
              <a:buNone/>
            </a:pPr>
            <a:r>
              <a:rPr lang="en-US" altLang="ko-KR" sz="4800" cap="none" dirty="0" smtClean="0" b="0">
                <a:ln w="9525" cap="flat" cmpd="sng">
                  <a:noFill/>
                  <a:prstDash/>
                </a:ln>
                <a:solidFill>
                  <a:srgbClr val="151618"/>
                </a:solidFill>
                <a:latin typeface="HY궁서B" charset="0"/>
                <a:ea typeface="HY궁서B" charset="0"/>
              </a:rPr>
              <a:t>- 빅데이터</a:t>
            </a:r>
            <a:endParaRPr lang="ko-KR" altLang="en-US" sz="4800" cap="none" dirty="0" smtClean="0" b="0">
              <a:ln w="9525" cap="flat" cmpd="sng">
                <a:noFill/>
                <a:prstDash/>
              </a:ln>
              <a:solidFill>
                <a:srgbClr val="151618"/>
              </a:solidFill>
              <a:latin typeface="HY궁서B" charset="0"/>
              <a:ea typeface="HY궁서B" charset="0"/>
            </a:endParaRPr>
          </a:p>
        </p:txBody>
      </p:sp>
      <p:sp>
        <p:nvSpPr>
          <p:cNvPr id="35" name="Shape 34"/>
          <p:cNvSpPr>
            <a:spLocks/>
          </p:cNvSpPr>
          <p:nvPr/>
        </p:nvSpPr>
        <p:spPr>
          <a:xfrm rot="0">
            <a:off x="12486640" y="5461000"/>
            <a:ext cx="10865485" cy="1175385"/>
          </a:xfrm>
          <a:prstGeom prst="rect"/>
          <a:ln w="3175" cap="flat" cmpd="sng">
            <a:prstDash/>
            <a:miter lim="800000"/>
          </a:ln>
        </p:spPr>
        <p:txBody>
          <a:bodyPr wrap="square" lIns="38100" tIns="38100" rIns="38100" bIns="38100" vert="horz" anchor="t">
            <a:normAutofit fontScale="100000" lnSpcReduction="0"/>
          </a:bodyPr>
          <a:lstStyle/>
          <a:p>
            <a:pPr marL="0" indent="0" algn="just" fontAlgn="auto" defTabSz="825500" eaLnBrk="0" latinLnBrk="0" hangingPunct="0">
              <a:lnSpc>
                <a:spcPct val="100000"/>
              </a:lnSpc>
              <a:spcBef>
                <a:spcPts val="0"/>
              </a:spcBef>
              <a:spcAft>
                <a:spcPts val="0"/>
              </a:spcAft>
              <a:buFontTx/>
              <a:buNone/>
            </a:pPr>
            <a:r>
              <a:rPr lang="en-US" altLang="ko-KR" sz="4800" cap="none" dirty="0" smtClean="0" b="0">
                <a:ln w="9525" cap="flat" cmpd="sng">
                  <a:noFill/>
                  <a:prstDash/>
                </a:ln>
                <a:solidFill>
                  <a:srgbClr val="151618"/>
                </a:solidFill>
                <a:latin typeface="HY궁서B" charset="0"/>
                <a:ea typeface="HY궁서B" charset="0"/>
              </a:rPr>
              <a:t>- 구성도</a:t>
            </a:r>
            <a:endParaRPr lang="ko-KR" altLang="en-US" sz="4800" cap="none" dirty="0" smtClean="0" b="0">
              <a:ln w="9525" cap="flat" cmpd="sng">
                <a:noFill/>
                <a:prstDash/>
              </a:ln>
              <a:solidFill>
                <a:srgbClr val="151618"/>
              </a:solidFill>
              <a:latin typeface="HY궁서B" charset="0"/>
              <a:ea typeface="HY궁서B" charset="0"/>
            </a:endParaRPr>
          </a:p>
        </p:txBody>
      </p:sp>
      <p:sp>
        <p:nvSpPr>
          <p:cNvPr id="36" name="Shape 35"/>
          <p:cNvSpPr>
            <a:spLocks/>
          </p:cNvSpPr>
          <p:nvPr/>
        </p:nvSpPr>
        <p:spPr>
          <a:xfrm rot="0">
            <a:off x="12486640" y="6454140"/>
            <a:ext cx="10865485" cy="1175385"/>
          </a:xfrm>
          <a:prstGeom prst="rect"/>
          <a:ln w="3175" cap="flat" cmpd="sng">
            <a:prstDash/>
            <a:miter lim="800000"/>
          </a:ln>
        </p:spPr>
        <p:txBody>
          <a:bodyPr wrap="square" lIns="38100" tIns="38100" rIns="38100" bIns="38100" vert="horz" anchor="t">
            <a:normAutofit fontScale="100000" lnSpcReduction="0"/>
          </a:bodyPr>
          <a:lstStyle/>
          <a:p>
            <a:pPr marL="0" indent="0" algn="just" fontAlgn="auto" defTabSz="825500" eaLnBrk="0" latinLnBrk="0" hangingPunct="0">
              <a:lnSpc>
                <a:spcPct val="100000"/>
              </a:lnSpc>
              <a:spcBef>
                <a:spcPts val="0"/>
              </a:spcBef>
              <a:spcAft>
                <a:spcPts val="0"/>
              </a:spcAft>
              <a:buFontTx/>
              <a:buNone/>
            </a:pPr>
            <a:r>
              <a:rPr lang="en-US" altLang="ko-KR" sz="4800" cap="none" dirty="0" smtClean="0" b="0">
                <a:ln w="9525" cap="flat" cmpd="sng">
                  <a:noFill/>
                  <a:prstDash/>
                </a:ln>
                <a:solidFill>
                  <a:srgbClr val="151618"/>
                </a:solidFill>
                <a:latin typeface="HY궁서B" charset="0"/>
                <a:ea typeface="HY궁서B" charset="0"/>
              </a:rPr>
              <a:t>- 사용기술</a:t>
            </a:r>
            <a:endParaRPr lang="ko-KR" altLang="en-US" sz="4800" cap="none" dirty="0" smtClean="0" b="0">
              <a:ln w="9525" cap="flat" cmpd="sng">
                <a:noFill/>
                <a:prstDash/>
              </a:ln>
              <a:solidFill>
                <a:srgbClr val="151618"/>
              </a:solidFill>
              <a:latin typeface="HY궁서B" charset="0"/>
              <a:ea typeface="HY궁서B" charset="0"/>
            </a:endParaRPr>
          </a:p>
        </p:txBody>
      </p:sp>
      <p:sp>
        <p:nvSpPr>
          <p:cNvPr id="37" name="Shape 36"/>
          <p:cNvSpPr>
            <a:spLocks/>
          </p:cNvSpPr>
          <p:nvPr/>
        </p:nvSpPr>
        <p:spPr>
          <a:xfrm rot="0">
            <a:off x="12486640" y="7538720"/>
            <a:ext cx="11651615" cy="1175385"/>
          </a:xfrm>
          <a:prstGeom prst="rect"/>
          <a:ln w="3175" cap="flat" cmpd="sng">
            <a:prstDash/>
            <a:miter lim="800000"/>
          </a:ln>
        </p:spPr>
        <p:txBody>
          <a:bodyPr wrap="square" lIns="38100" tIns="38100" rIns="38100" bIns="38100" vert="horz" anchor="t">
            <a:normAutofit fontScale="100000" lnSpcReduction="0"/>
          </a:bodyPr>
          <a:lstStyle/>
          <a:p>
            <a:pPr marL="0" indent="0" algn="just" fontAlgn="auto" defTabSz="825500" eaLnBrk="0" latinLnBrk="0" hangingPunct="0">
              <a:lnSpc>
                <a:spcPct val="100000"/>
              </a:lnSpc>
              <a:spcBef>
                <a:spcPts val="0"/>
              </a:spcBef>
              <a:spcAft>
                <a:spcPts val="0"/>
              </a:spcAft>
              <a:buFontTx/>
              <a:buNone/>
            </a:pPr>
            <a:r>
              <a:rPr lang="en-US" altLang="ko-KR" sz="4800" cap="none" dirty="0" smtClean="0" b="0">
                <a:ln w="9525" cap="flat" cmpd="sng">
                  <a:noFill/>
                  <a:prstDash/>
                </a:ln>
                <a:solidFill>
                  <a:srgbClr val="151618"/>
                </a:solidFill>
                <a:latin typeface="HY궁서B" charset="0"/>
                <a:ea typeface="HY궁서B" charset="0"/>
              </a:rPr>
              <a:t>- 시연</a:t>
            </a:r>
            <a:endParaRPr lang="ko-KR" altLang="en-US" sz="4800" cap="none" dirty="0" smtClean="0" b="0">
              <a:ln w="9525" cap="flat" cmpd="sng">
                <a:noFill/>
                <a:prstDash/>
              </a:ln>
              <a:solidFill>
                <a:srgbClr val="151618"/>
              </a:solidFill>
              <a:latin typeface="HY궁서B" charset="0"/>
              <a:ea typeface="HY궁서B" charset="0"/>
            </a:endParaRPr>
          </a:p>
        </p:txBody>
      </p:sp>
      <p:sp>
        <p:nvSpPr>
          <p:cNvPr id="38" name="Shape 37"/>
          <p:cNvSpPr>
            <a:spLocks/>
          </p:cNvSpPr>
          <p:nvPr/>
        </p:nvSpPr>
        <p:spPr>
          <a:xfrm rot="0">
            <a:off x="12486640" y="8525510"/>
            <a:ext cx="10865485" cy="1175385"/>
          </a:xfrm>
          <a:prstGeom prst="rect"/>
          <a:ln w="3175" cap="flat" cmpd="sng">
            <a:prstDash/>
            <a:miter lim="800000"/>
          </a:ln>
        </p:spPr>
        <p:txBody>
          <a:bodyPr wrap="square" lIns="38100" tIns="38100" rIns="38100" bIns="38100" vert="horz" anchor="t">
            <a:normAutofit fontScale="100000" lnSpcReduction="0"/>
          </a:bodyPr>
          <a:lstStyle/>
          <a:p>
            <a:pPr marL="0" indent="0" algn="just" fontAlgn="auto" defTabSz="825500" eaLnBrk="0" latinLnBrk="0" hangingPunct="0">
              <a:lnSpc>
                <a:spcPct val="100000"/>
              </a:lnSpc>
              <a:spcBef>
                <a:spcPts val="0"/>
              </a:spcBef>
              <a:spcAft>
                <a:spcPts val="0"/>
              </a:spcAft>
              <a:buFontTx/>
              <a:buNone/>
            </a:pPr>
            <a:r>
              <a:rPr lang="en-US" altLang="ko-KR" sz="4800" cap="none" dirty="0" smtClean="0" b="0">
                <a:ln w="9525" cap="flat" cmpd="sng">
                  <a:noFill/>
                  <a:prstDash/>
                </a:ln>
                <a:solidFill>
                  <a:srgbClr val="151618"/>
                </a:solidFill>
                <a:latin typeface="HY궁서B" charset="0"/>
                <a:ea typeface="HY궁서B" charset="0"/>
              </a:rPr>
              <a:t>- 분석내용</a:t>
            </a:r>
            <a:endParaRPr lang="ko-KR" altLang="en-US" sz="4800" cap="none" dirty="0" smtClean="0" b="0">
              <a:ln w="9525" cap="flat" cmpd="sng">
                <a:noFill/>
                <a:prstDash/>
              </a:ln>
              <a:solidFill>
                <a:srgbClr val="151618"/>
              </a:solidFill>
              <a:latin typeface="HY궁서B" charset="0"/>
              <a:ea typeface="HY궁서B" charset="0"/>
            </a:endParaRPr>
          </a:p>
        </p:txBody>
      </p:sp>
      <p:sp>
        <p:nvSpPr>
          <p:cNvPr id="39" name="Shape 38"/>
          <p:cNvSpPr>
            <a:spLocks/>
          </p:cNvSpPr>
          <p:nvPr/>
        </p:nvSpPr>
        <p:spPr>
          <a:xfrm rot="0">
            <a:off x="12486640" y="9475470"/>
            <a:ext cx="10865485" cy="1175385"/>
          </a:xfrm>
          <a:prstGeom prst="rect"/>
          <a:ln w="3175" cap="flat" cmpd="sng">
            <a:prstDash/>
            <a:miter lim="800000"/>
          </a:ln>
        </p:spPr>
        <p:txBody>
          <a:bodyPr wrap="square" lIns="38100" tIns="38100" rIns="38100" bIns="38100" vert="horz" anchor="t">
            <a:normAutofit fontScale="100000" lnSpcReduction="0"/>
          </a:bodyPr>
          <a:lstStyle/>
          <a:p>
            <a:pPr marL="0" indent="0" algn="just" fontAlgn="auto" defTabSz="825500" eaLnBrk="0" latinLnBrk="0" hangingPunct="0">
              <a:lnSpc>
                <a:spcPct val="100000"/>
              </a:lnSpc>
              <a:spcBef>
                <a:spcPts val="0"/>
              </a:spcBef>
              <a:spcAft>
                <a:spcPts val="0"/>
              </a:spcAft>
              <a:buFontTx/>
              <a:buNone/>
            </a:pPr>
            <a:r>
              <a:rPr lang="en-US" altLang="ko-KR" sz="4800" cap="none" dirty="0" smtClean="0" b="0">
                <a:ln w="9525" cap="flat" cmpd="sng">
                  <a:noFill/>
                  <a:prstDash/>
                </a:ln>
                <a:solidFill>
                  <a:srgbClr val="151618"/>
                </a:solidFill>
                <a:latin typeface="HY궁서B" charset="0"/>
                <a:ea typeface="HY궁서B" charset="0"/>
              </a:rPr>
              <a:t>- 보안점</a:t>
            </a:r>
            <a:endParaRPr lang="ko-KR" altLang="en-US" sz="4800" cap="none" dirty="0" smtClean="0" b="0">
              <a:ln w="9525" cap="flat" cmpd="sng">
                <a:noFill/>
                <a:prstDash/>
              </a:ln>
              <a:solidFill>
                <a:srgbClr val="151618"/>
              </a:solidFill>
              <a:latin typeface="HY궁서B" charset="0"/>
              <a:ea typeface="HY궁서B" charset="0"/>
            </a:endParaRPr>
          </a:p>
        </p:txBody>
      </p:sp>
      <p:sp>
        <p:nvSpPr>
          <p:cNvPr id="40" name="Shape 39"/>
          <p:cNvSpPr>
            <a:spLocks/>
          </p:cNvSpPr>
          <p:nvPr/>
        </p:nvSpPr>
        <p:spPr>
          <a:xfrm rot="0">
            <a:off x="14062710" y="2052955"/>
            <a:ext cx="3879850" cy="356235"/>
          </a:xfrm>
          <a:prstGeom prst="rect"/>
          <a:ln w="3175" cap="flat" cmpd="sng">
            <a:prstDash/>
            <a:miter lim="800000"/>
          </a:ln>
        </p:spPr>
        <p:txBody>
          <a:bodyPr wrap="square" lIns="38100" tIns="38100" rIns="38100" bIns="38100" vert="horz" anchor="ctr">
            <a:spAutoFit/>
          </a:bodyPr>
          <a:lstStyle/>
          <a:p>
            <a:pPr marL="0" indent="0" algn="l" fontAlgn="auto" defTabSz="825500" eaLnBrk="0" latinLnBrk="0">
              <a:lnSpc>
                <a:spcPct val="100000"/>
              </a:lnSpc>
              <a:spcBef>
                <a:spcPts val="0"/>
              </a:spcBef>
              <a:spcAft>
                <a:spcPts val="0"/>
              </a:spcAft>
              <a:buFontTx/>
              <a:buNone/>
            </a:pPr>
            <a:r>
              <a:rPr lang="en-US" altLang="ko-KR" sz="1800" cap="all" spc="360" dirty="0" smtClean="0" b="0">
                <a:ln w="9525" cap="flat" cmpd="sng">
                  <a:noFill/>
                  <a:prstDash/>
                </a:ln>
                <a:latin typeface="Montserrat-Regular" charset="0"/>
                <a:ea typeface="Montserrat-Regular" charset="0"/>
              </a:rPr>
              <a:t>Big data</a:t>
            </a:r>
            <a:endParaRPr lang="ko-KR" altLang="en-US" sz="1800" cap="all" dirty="0" smtClean="0" b="0">
              <a:ln w="9525" cap="flat" cmpd="sng">
                <a:noFill/>
                <a:prstDash/>
              </a:ln>
              <a:latin typeface="Montserrat-Regular" charset="0"/>
              <a:ea typeface="Montserrat-Regular" charset="0"/>
            </a:endParaRPr>
          </a:p>
        </p:txBody>
      </p:sp>
      <p:sp>
        <p:nvSpPr>
          <p:cNvPr id="41" name="Shape 40"/>
          <p:cNvSpPr>
            <a:spLocks/>
          </p:cNvSpPr>
          <p:nvPr/>
        </p:nvSpPr>
        <p:spPr>
          <a:xfrm rot="0">
            <a:off x="14062710" y="2756535"/>
            <a:ext cx="9100185" cy="2969895"/>
          </a:xfrm>
          <a:prstGeom prst="rect"/>
          <a:ln w="3175" cap="flat" cmpd="sng">
            <a:prstDash/>
            <a:miter lim="800000"/>
          </a:ln>
        </p:spPr>
        <p:txBody>
          <a:bodyPr wrap="square" lIns="38100" tIns="38100" rIns="38100" bIns="38100" vert="horz" anchor="t">
            <a:normAutofit fontScale="100000" lnSpcReduction="0"/>
          </a:bodyPr>
          <a:lstStyle/>
          <a:p>
            <a:pPr marL="0" indent="0" algn="l" fontAlgn="auto" defTabSz="825500" eaLnBrk="0" latinLnBrk="0">
              <a:lnSpc>
                <a:spcPct val="80000"/>
              </a:lnSpc>
              <a:spcBef>
                <a:spcPts val="0"/>
              </a:spcBef>
              <a:spcAft>
                <a:spcPts val="0"/>
              </a:spcAft>
              <a:buFontTx/>
              <a:buNone/>
            </a:pPr>
            <a:r>
              <a:rPr lang="en-US" altLang="ko-KR" sz="10000" cap="none" dirty="0" smtClean="0" b="1">
                <a:ln w="9525" cap="flat" cmpd="sng">
                  <a:noFill/>
                  <a:prstDash/>
                </a:ln>
                <a:solidFill>
                  <a:srgbClr val="393941"/>
                </a:solidFill>
                <a:latin typeface="Montserrat-SemiBold" charset="0"/>
                <a:ea typeface="Montserrat-SemiBold" charset="0"/>
              </a:rPr>
              <a:t>목차</a:t>
            </a:r>
            <a:endParaRPr lang="ko-KR" altLang="en-US" sz="10000" cap="none" dirty="0" smtClean="0" b="1">
              <a:ln w="9525" cap="flat" cmpd="sng">
                <a:noFill/>
                <a:prstDash/>
              </a:ln>
              <a:solidFill>
                <a:srgbClr val="393941"/>
              </a:solidFill>
              <a:latin typeface="Montserrat-SemiBold" charset="0"/>
              <a:ea typeface="Montserrat-SemiBold" charset="0"/>
            </a:endParaRPr>
          </a:p>
        </p:txBody>
      </p:sp>
      <p:pic>
        <p:nvPicPr>
          <p:cNvPr id="42" name="그림 41" descr="C:/Users/bit/AppData/Roaming/PolarisOffice/ETemp/30324_55914392/image2.png"/>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rot="0">
            <a:off x="5463540" y="597535"/>
            <a:ext cx="6219190" cy="4668520"/>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79" name="Shape 27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a:t>
            </a:fld>
            <a:endParaRPr/>
          </a:p>
        </p:txBody>
      </p:sp>
      <p:sp>
        <p:nvSpPr>
          <p:cNvPr id="32" name="Shape 153"/>
          <p:cNvSpPr/>
          <p:nvPr/>
        </p:nvSpPr>
        <p:spPr>
          <a:xfrm>
            <a:off x="503555" y="1922145"/>
            <a:ext cx="3564255" cy="7576185"/>
          </a:xfrm>
          <a:prstGeom prst="rect">
            <a:avLst/>
          </a:prstGeom>
          <a:noFill/>
          <a:ln w="50800" cap="flat">
            <a:solidFill>
              <a:schemeClr val="bg2"/>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40" name="Shape 226"/>
          <p:cNvSpPr>
            <a:spLocks/>
          </p:cNvSpPr>
          <p:nvPr/>
        </p:nvSpPr>
        <p:spPr>
          <a:xfrm rot="0">
            <a:off x="6483350" y="400050"/>
            <a:ext cx="13805535" cy="1508760"/>
          </a:xfrm>
          <a:prstGeom prst="rect"/>
          <a:ln w="3175" cap="flat" cmpd="sng">
            <a:prstDash/>
            <a:miter lim="800000"/>
          </a:ln>
        </p:spPr>
        <p:txBody>
          <a:bodyPr wrap="square" lIns="38100" tIns="38100" rIns="38100" bIns="38100" numCol="1" vert="horz" anchor="t">
            <a:normAutofit fontScale="100000" lnSpcReduction="20000"/>
          </a:bodyPr>
          <a:lstStyle/>
          <a:p>
            <a:pPr marL="0" indent="0" algn="l" fontAlgn="auto" defTabSz="825500" eaLnBrk="0" latinLnBrk="0">
              <a:lnSpc>
                <a:spcPct val="80000"/>
              </a:lnSpc>
              <a:spcBef>
                <a:spcPts val="0"/>
              </a:spcBef>
              <a:spcAft>
                <a:spcPts val="0"/>
              </a:spcAft>
              <a:buFontTx/>
              <a:buNone/>
            </a:pPr>
            <a:r>
              <a:rPr lang="en-US" altLang="ko-KR" sz="10000" cap="none" dirty="0" smtClean="0" b="1">
                <a:ln w="9525" cap="flat" cmpd="sng">
                  <a:noFill/>
                  <a:prstDash/>
                </a:ln>
                <a:solidFill>
                  <a:srgbClr val="393941"/>
                </a:solidFill>
                <a:latin typeface="Montserrat-SemiBold" charset="0"/>
                <a:ea typeface="Montserrat-SemiBold" charset="0"/>
              </a:rPr>
              <a:t>    사용 언어 및 도구</a:t>
            </a:r>
            <a:endParaRPr lang="ko-KR" altLang="en-US" sz="10000" cap="none" dirty="0" smtClean="0" b="1">
              <a:ln w="9525" cap="flat" cmpd="sng">
                <a:noFill/>
                <a:prstDash/>
              </a:ln>
              <a:solidFill>
                <a:srgbClr val="393941"/>
              </a:solidFill>
              <a:latin typeface="Montserrat-SemiBold" charset="0"/>
              <a:ea typeface="Montserrat-SemiBold" charset="0"/>
            </a:endParaRPr>
          </a:p>
          <a:p>
            <a:pPr marL="0" indent="0" algn="l" fontAlgn="auto" defTabSz="825500" eaLnBrk="0" latinLnBrk="0">
              <a:lnSpc>
                <a:spcPct val="80000"/>
              </a:lnSpc>
              <a:spcBef>
                <a:spcPts val="0"/>
              </a:spcBef>
              <a:spcAft>
                <a:spcPts val="0"/>
              </a:spcAft>
              <a:buFontTx/>
              <a:buNone/>
            </a:pPr>
            <a:endParaRPr lang="ko-KR" altLang="en-US" sz="10000" cap="none" dirty="0" smtClean="0" b="1">
              <a:ln w="9525" cap="flat" cmpd="sng">
                <a:noFill/>
                <a:prstDash/>
              </a:ln>
              <a:solidFill>
                <a:srgbClr val="393941"/>
              </a:solidFill>
              <a:latin typeface="Montserrat-SemiBold" charset="0"/>
              <a:ea typeface="Montserrat-SemiBold" charset="0"/>
            </a:endParaRPr>
          </a:p>
        </p:txBody>
      </p:sp>
      <p:sp>
        <p:nvSpPr>
          <p:cNvPr id="97" name="Shape 153"/>
          <p:cNvSpPr/>
          <p:nvPr/>
        </p:nvSpPr>
        <p:spPr>
          <a:xfrm>
            <a:off x="5411470" y="1922145"/>
            <a:ext cx="18334990" cy="11346180"/>
          </a:xfrm>
          <a:prstGeom prst="rect">
            <a:avLst/>
          </a:prstGeom>
          <a:noFill/>
          <a:ln w="50800" cap="flat">
            <a:solidFill>
              <a:schemeClr val="bg2"/>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345" y="2213610"/>
            <a:ext cx="2720340" cy="1714500"/>
          </a:xfrm>
          <a:prstGeom prst="rect">
            <a:avLst/>
          </a:prstGeom>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105" y="4627880"/>
            <a:ext cx="3116580" cy="1632585"/>
          </a:xfrm>
          <a:prstGeom prst="rect">
            <a:avLst/>
          </a:prstGeom>
        </p:spPr>
      </p:pic>
      <p:pic>
        <p:nvPicPr>
          <p:cNvPr id="6" name="그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045" y="6718300"/>
            <a:ext cx="2411730" cy="2089785"/>
          </a:xfrm>
          <a:prstGeom prst="rect">
            <a:avLst/>
          </a:prstGeom>
        </p:spPr>
      </p:pic>
      <p:pic>
        <p:nvPicPr>
          <p:cNvPr id="12" name="그림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125" y="2213610"/>
            <a:ext cx="5081905" cy="1714500"/>
          </a:xfrm>
          <a:prstGeom prst="rect">
            <a:avLst/>
          </a:prstGeom>
        </p:spPr>
      </p:pic>
      <p:pic>
        <p:nvPicPr>
          <p:cNvPr id="15" name="그림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2025" y="4175760"/>
            <a:ext cx="5081905" cy="1600200"/>
          </a:xfrm>
          <a:prstGeom prst="rect">
            <a:avLst/>
          </a:prstGeom>
        </p:spPr>
      </p:pic>
      <p:pic>
        <p:nvPicPr>
          <p:cNvPr id="16" name="그림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26125" y="6278880"/>
            <a:ext cx="5295900" cy="1965960"/>
          </a:xfrm>
          <a:prstGeom prst="rect">
            <a:avLst/>
          </a:prstGeom>
        </p:spPr>
      </p:pic>
      <p:pic>
        <p:nvPicPr>
          <p:cNvPr id="259" name="그림 25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07735" y="8601075"/>
            <a:ext cx="5081905" cy="1795145"/>
          </a:xfrm>
          <a:prstGeom prst="rect">
            <a:avLst/>
          </a:prstGeom>
        </p:spPr>
      </p:pic>
      <p:pic>
        <p:nvPicPr>
          <p:cNvPr id="264" name="그림 26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73445" y="10636885"/>
            <a:ext cx="5150485" cy="2239645"/>
          </a:xfrm>
          <a:prstGeom prst="rect">
            <a:avLst/>
          </a:prstGeom>
        </p:spPr>
      </p:pic>
      <p:pic>
        <p:nvPicPr>
          <p:cNvPr id="268" name="그림 2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759690" y="2179320"/>
            <a:ext cx="2728595" cy="1748790"/>
          </a:xfrm>
          <a:prstGeom prst="rect">
            <a:avLst/>
          </a:prstGeom>
        </p:spPr>
      </p:pic>
      <p:pic>
        <p:nvPicPr>
          <p:cNvPr id="275" name="그림 274" descr="C:/Users/bit/AppData/Roaming/PolarisOffice/ETemp/30324_55914392/image4.jpeg"/>
          <p:cNvPicPr>
            <a:picLocks noChangeAspect="1"/>
          </p:cNvPicPr>
          <p:nvPr/>
        </p:nvPicPr>
        <p:blipFill rotWithShape="1">
          <a:blip r:embed="rId11" cstate="hqprint">
            <a:extLst>
              <a:ext uri="{28A0092B-C50C-407E-A947-70E740481C1C}">
                <a14:useLocalDpi xmlns:a14="http://schemas.microsoft.com/office/drawing/2010/main" val="0"/>
              </a:ext>
            </a:extLst>
          </a:blip>
          <a:srcRect/>
          <a:stretch>
            <a:fillRect/>
          </a:stretch>
        </p:blipFill>
        <p:spPr>
          <a:xfrm rot="0">
            <a:off x="12160250" y="11113135"/>
            <a:ext cx="4857115" cy="1555750"/>
          </a:xfrm>
          <a:prstGeom prst="rect"/>
          <a:noFill/>
        </p:spPr>
      </p:pic>
      <p:pic>
        <p:nvPicPr>
          <p:cNvPr id="276" name="그림 275" descr="C:/Users/bit/AppData/Roaming/PolarisOffice/ETemp/30324_55914392/image42.png"/>
          <p:cNvPicPr>
            <a:picLocks noChangeAspect="1"/>
          </p:cNvPicPr>
          <p:nvPr/>
        </p:nvPicPr>
        <p:blipFill rotWithShape="1">
          <a:blip r:embed="rId12" cstate="hqprint">
            <a:extLst>
              <a:ext uri="{28A0092B-C50C-407E-A947-70E740481C1C}">
                <a14:useLocalDpi xmlns:a14="http://schemas.microsoft.com/office/drawing/2010/main" val="0"/>
              </a:ext>
            </a:extLst>
          </a:blip>
          <a:srcRect/>
          <a:stretch>
            <a:fillRect/>
          </a:stretch>
        </p:blipFill>
        <p:spPr>
          <a:xfrm rot="0">
            <a:off x="12309475" y="8884285"/>
            <a:ext cx="4550410" cy="1783080"/>
          </a:xfrm>
          <a:prstGeom prst="rect"/>
          <a:noFill/>
        </p:spPr>
      </p:pic>
      <p:pic>
        <p:nvPicPr>
          <p:cNvPr id="277" name="그림 27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167235" y="4175760"/>
            <a:ext cx="4774565" cy="1904365"/>
          </a:xfrm>
          <a:prstGeom prst="rect">
            <a:avLst/>
          </a:prstGeom>
        </p:spPr>
      </p:pic>
      <p:pic>
        <p:nvPicPr>
          <p:cNvPr id="2" name="그림 1" descr="C:/Users/bit/AppData/Roaming/PolarisOffice/ETemp/30324_55914392/image43.png"/>
          <p:cNvPicPr>
            <a:picLocks noChangeAspect="1"/>
          </p:cNvPicPr>
          <p:nvPr/>
        </p:nvPicPr>
        <p:blipFill rotWithShape="1">
          <a:blip r:embed="rId14" cstate="hqprint">
            <a:extLst>
              <a:ext uri="{28A0092B-C50C-407E-A947-70E740481C1C}">
                <a14:useLocalDpi xmlns:a14="http://schemas.microsoft.com/office/drawing/2010/main" val="0"/>
              </a:ext>
            </a:extLst>
          </a:blip>
          <a:srcRect/>
          <a:stretch>
            <a:fillRect/>
          </a:stretch>
        </p:blipFill>
        <p:spPr>
          <a:xfrm rot="0">
            <a:off x="12243435" y="6889750"/>
            <a:ext cx="4775200" cy="1527810"/>
          </a:xfrm>
          <a:prstGeom prst="rect"/>
          <a:noFill/>
        </p:spPr>
      </p:pic>
      <p:pic>
        <p:nvPicPr>
          <p:cNvPr id="4" name="그림 3" descr="C:/Users/bit/AppData/Roaming/PolarisOffice/ETemp/30324_55914392/image45.png"/>
          <p:cNvPicPr>
            <a:picLocks noChangeAspect="1"/>
          </p:cNvPicPr>
          <p:nvPr/>
        </p:nvPicPr>
        <p:blipFill rotWithShape="1">
          <a:blip r:embed="rId16">
            <a:extLst>
              <a:ext uri="{28A0092B-C50C-407E-A947-70E740481C1C}">
                <a14:useLocalDpi xmlns:a14="http://schemas.microsoft.com/office/drawing/2010/main" val="0"/>
              </a:ext>
            </a:extLst>
          </a:blip>
          <a:srcRect/>
          <a:stretch>
            <a:fillRect/>
          </a:stretch>
        </p:blipFill>
        <p:spPr>
          <a:xfrm rot="0">
            <a:off x="18180050" y="6572250"/>
            <a:ext cx="4857115" cy="1692275"/>
          </a:xfrm>
          <a:prstGeom prst="rect"/>
          <a:noFill/>
        </p:spPr>
      </p:pic>
      <p:pic>
        <p:nvPicPr>
          <p:cNvPr id="7" name="그림 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8180050" y="4218305"/>
            <a:ext cx="4856480" cy="1819275"/>
          </a:xfrm>
          <a:prstGeom prst="rect">
            <a:avLst/>
          </a:prstGeom>
        </p:spPr>
      </p:pic>
    </p:spTree>
    <p:extLst>
      <p:ext uri="{BB962C8B-B14F-4D97-AF65-F5344CB8AC3E}">
        <p14:creationId xmlns:p14="http://schemas.microsoft.com/office/powerpoint/2010/main" val="3293615646"/>
      </p:ext>
    </p:extLst>
  </p:cSld>
  <p:clrMapOvr>
    <a:masterClrMapping/>
  </p:clrMapOvr>
  <mc:AlternateContent xmlns:mc="http://schemas.openxmlformats.org/markup-compatibility/2006">
    <mc:Choice xmlns:p14="http://schemas.microsoft.com/office/powerpoint/2010/main" Requires="p14">
      <p:transition spd="slow" p14:dur="75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74" name="Shape 74"/>
          <p:cNvSpPr/>
          <p:nvPr/>
        </p:nvSpPr>
        <p:spPr>
          <a:xfrm>
            <a:off x="10708640" y="-41910"/>
            <a:ext cx="8418195" cy="13799185"/>
          </a:xfrm>
          <a:prstGeom prst="rect">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75" name="Shape 75"/>
          <p:cNvSpPr/>
          <p:nvPr/>
        </p:nvSpPr>
        <p:spPr>
          <a:xfrm>
            <a:off x="2127885" y="3409950"/>
            <a:ext cx="6279515" cy="753935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has survived not only five centuries, but also the leap into electronic typesetting. 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a:t>
            </a:r>
          </a:p>
        </p:txBody>
      </p:sp>
      <p:sp>
        <p:nvSpPr>
          <p:cNvPr id="76" name="Shape 7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20</a:t>
            </a:fld>
            <a:endParaRPr/>
          </a:p>
        </p:txBody>
      </p:sp>
      <p:sp>
        <p:nvSpPr>
          <p:cNvPr id="2" name="Picture Placeholder 1"/>
          <p:cNvSpPr>
            <a:spLocks noGrp="1"/>
          </p:cNvSpPr>
          <p:nvPr>
            <p:ph type="pic" sz="quarter" idx="10"/>
          </p:nvPr>
        </p:nvSpPr>
        <p:spPr>
          <a:xfrm>
            <a:off x="13658850" y="3883025"/>
            <a:ext cx="9571990" cy="6593205"/>
          </a:xfrm>
          <a:solidFill>
            <a:schemeClr val="tx1"/>
          </a:solidFill>
        </p:spPr>
      </p:sp>
      <p:sp>
        <p:nvSpPr>
          <p:cNvPr id="78" name="Shape 78"/>
          <p:cNvSpPr/>
          <p:nvPr/>
        </p:nvSpPr>
        <p:spPr>
          <a:xfrm>
            <a:off x="10708640" y="-67310"/>
            <a:ext cx="8418195" cy="13799185"/>
          </a:xfrm>
          <a:prstGeom prst="rect">
            <a:avLst/>
          </a:prstGeom>
          <a:solidFill>
            <a:srgbClr val="F56C2E">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79" name="Shape 79"/>
          <p:cNvSpPr/>
          <p:nvPr/>
        </p:nvSpPr>
        <p:spPr>
          <a:xfrm flipH="1">
            <a:off x="1045210" y="12403455"/>
            <a:ext cx="0" cy="2620645"/>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cSld>
  <p:clrMapOvr>
    <a:masterClrMapping/>
  </p:clrMapOvr>
  <mc:AlternateContent xmlns:mc="http://schemas.openxmlformats.org/markup-compatibility/2006">
    <mc:Choice xmlns:p14="http://schemas.microsoft.com/office/powerpoint/2010/main" Requires="p14">
      <p:transition spd="slow" p14:dur="75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74" name="Shape 74"/>
          <p:cNvSpPr/>
          <p:nvPr/>
        </p:nvSpPr>
        <p:spPr>
          <a:xfrm>
            <a:off x="10708640" y="-41910"/>
            <a:ext cx="8418195" cy="13799185"/>
          </a:xfrm>
          <a:prstGeom prst="rect">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75" name="Shape 75"/>
          <p:cNvSpPr/>
          <p:nvPr/>
        </p:nvSpPr>
        <p:spPr>
          <a:xfrm>
            <a:off x="2127885" y="3409950"/>
            <a:ext cx="6279515" cy="753935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has survived not only five centuries, but also the leap into electronic typesetting. 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a:t>
            </a:r>
          </a:p>
        </p:txBody>
      </p:sp>
      <p:sp>
        <p:nvSpPr>
          <p:cNvPr id="76" name="Shape 7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a:t>
            </a:fld>
            <a:endParaRPr/>
          </a:p>
        </p:txBody>
      </p:sp>
      <p:sp>
        <p:nvSpPr>
          <p:cNvPr id="2" name="Picture Placeholder 1"/>
          <p:cNvSpPr>
            <a:spLocks noGrp="1"/>
          </p:cNvSpPr>
          <p:nvPr>
            <p:ph type="pic" sz="quarter" idx="10"/>
          </p:nvPr>
        </p:nvSpPr>
        <p:spPr>
          <a:xfrm>
            <a:off x="13658850" y="3883025"/>
            <a:ext cx="9571990" cy="6593205"/>
          </a:xfrm>
          <a:solidFill>
            <a:schemeClr val="tx1"/>
          </a:solidFill>
        </p:spPr>
      </p:sp>
      <p:sp>
        <p:nvSpPr>
          <p:cNvPr id="78" name="Shape 78"/>
          <p:cNvSpPr/>
          <p:nvPr/>
        </p:nvSpPr>
        <p:spPr>
          <a:xfrm>
            <a:off x="10708640" y="-67310"/>
            <a:ext cx="8418195" cy="13799185"/>
          </a:xfrm>
          <a:prstGeom prst="rect">
            <a:avLst/>
          </a:prstGeom>
          <a:solidFill>
            <a:srgbClr val="F56C2E">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79" name="Shape 79"/>
          <p:cNvSpPr/>
          <p:nvPr/>
        </p:nvSpPr>
        <p:spPr>
          <a:xfrm flipH="1">
            <a:off x="1045210" y="12403455"/>
            <a:ext cx="0" cy="2620645"/>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2239494139"/>
      </p:ext>
    </p:extLst>
  </p:cSld>
  <p:clrMapOvr>
    <a:masterClrMapping/>
  </p:clrMapOvr>
  <mc:AlternateContent xmlns:mc="http://schemas.openxmlformats.org/markup-compatibility/2006">
    <mc:Choice xmlns:p14="http://schemas.microsoft.com/office/powerpoint/2010/main" Requires="p14">
      <p:transition spd="slow" p14:dur="75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81" name="Shape 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a:t>
            </a:fld>
            <a:endParaRPr/>
          </a:p>
        </p:txBody>
      </p:sp>
      <p:sp>
        <p:nvSpPr>
          <p:cNvPr id="82" name="Shape 82"/>
          <p:cNvSpPr/>
          <p:nvPr/>
        </p:nvSpPr>
        <p:spPr>
          <a:xfrm flipH="1">
            <a:off x="1045210" y="-356870"/>
            <a:ext cx="0" cy="5328285"/>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3" name="Shape 83"/>
          <p:cNvSpPr/>
          <p:nvPr/>
        </p:nvSpPr>
        <p:spPr>
          <a:xfrm>
            <a:off x="2120265" y="2205355"/>
            <a:ext cx="3879215" cy="3556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t>demo slide</a:t>
            </a:r>
          </a:p>
        </p:txBody>
      </p:sp>
      <p:sp>
        <p:nvSpPr>
          <p:cNvPr id="84" name="Shape 84"/>
          <p:cNvSpPr/>
          <p:nvPr/>
        </p:nvSpPr>
        <p:spPr>
          <a:xfrm>
            <a:off x="2108835" y="2792095"/>
            <a:ext cx="9099550" cy="316865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dirty="0"/>
              <a:t>Title text demo</a:t>
            </a:r>
          </a:p>
        </p:txBody>
      </p:sp>
      <p:grpSp>
        <p:nvGrpSpPr>
          <p:cNvPr id="89" name="Group 89"/>
          <p:cNvGrpSpPr/>
          <p:nvPr/>
        </p:nvGrpSpPr>
        <p:grpSpPr>
          <a:xfrm>
            <a:off x="2162810" y="6645275"/>
            <a:ext cx="9605645" cy="2232660"/>
            <a:chOff x="2162810" y="6645275"/>
            <a:chExt cx="9605645" cy="2232660"/>
          </a:xfrm>
        </p:grpSpPr>
        <p:sp>
          <p:nvSpPr>
            <p:cNvPr id="85" name="Shape 85"/>
            <p:cNvSpPr/>
            <p:nvPr/>
          </p:nvSpPr>
          <p:spPr>
            <a:xfrm>
              <a:off x="3305175" y="7398385"/>
              <a:ext cx="8463915" cy="148018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p>
              <a:r>
                <a:rPr dirty="0"/>
                <a:t>Lorem Ipsum is simply dummy text of the printing and typesetting industry. Lorem Ipsum has been the industry's standard dummy text ever since the 1500s, when an unknown printer took a galley</a:t>
              </a:r>
            </a:p>
          </p:txBody>
        </p:sp>
        <p:sp>
          <p:nvSpPr>
            <p:cNvPr id="86" name="Shape 86"/>
            <p:cNvSpPr/>
            <p:nvPr/>
          </p:nvSpPr>
          <p:spPr>
            <a:xfrm>
              <a:off x="2162810" y="6645275"/>
              <a:ext cx="828040" cy="828040"/>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87" name="Shape 87"/>
            <p:cNvSpPr/>
            <p:nvPr/>
          </p:nvSpPr>
          <p:spPr>
            <a:xfrm>
              <a:off x="2439035" y="6859270"/>
              <a:ext cx="301625" cy="349250"/>
            </a:xfrm>
            <a:custGeom>
              <a:avLst/>
              <a:gdLst/>
              <a:ahLst/>
              <a:cxnLst>
                <a:cxn ang="0">
                  <a:pos x="wd2" y="hd2"/>
                </a:cxn>
                <a:cxn ang="5400000">
                  <a:pos x="wd2" y="hd2"/>
                </a:cxn>
                <a:cxn ang="10800000">
                  <a:pos x="wd2" y="hd2"/>
                </a:cxn>
                <a:cxn ang="16200000">
                  <a:pos x="wd2" y="hd2"/>
                </a:cxn>
              </a:cxnLst>
              <a:rect l="0" t="0" r="r" b="b"/>
              <a:pathLst>
                <a:path w="21600" h="21600" extrusionOk="0">
                  <a:moveTo>
                    <a:pt x="14497" y="0"/>
                  </a:moveTo>
                  <a:lnTo>
                    <a:pt x="7103" y="0"/>
                  </a:lnTo>
                  <a:lnTo>
                    <a:pt x="7103" y="1998"/>
                  </a:lnTo>
                  <a:lnTo>
                    <a:pt x="14497" y="1998"/>
                  </a:lnTo>
                  <a:lnTo>
                    <a:pt x="14497" y="0"/>
                  </a:lnTo>
                  <a:close/>
                  <a:moveTo>
                    <a:pt x="9664" y="13484"/>
                  </a:moveTo>
                  <a:lnTo>
                    <a:pt x="11936" y="13484"/>
                  </a:lnTo>
                  <a:lnTo>
                    <a:pt x="11936" y="7117"/>
                  </a:lnTo>
                  <a:lnTo>
                    <a:pt x="9664" y="7117"/>
                  </a:lnTo>
                  <a:lnTo>
                    <a:pt x="9664" y="13484"/>
                  </a:lnTo>
                  <a:close/>
                  <a:moveTo>
                    <a:pt x="19087" y="6534"/>
                  </a:moveTo>
                  <a:lnTo>
                    <a:pt x="20923" y="5161"/>
                  </a:lnTo>
                  <a:cubicBezTo>
                    <a:pt x="20440" y="4578"/>
                    <a:pt x="19764" y="4162"/>
                    <a:pt x="19087" y="3579"/>
                  </a:cubicBezTo>
                  <a:lnTo>
                    <a:pt x="17444" y="5161"/>
                  </a:lnTo>
                  <a:cubicBezTo>
                    <a:pt x="15608" y="3746"/>
                    <a:pt x="13337" y="2955"/>
                    <a:pt x="10776" y="2955"/>
                  </a:cubicBezTo>
                  <a:cubicBezTo>
                    <a:pt x="4832" y="2955"/>
                    <a:pt x="0" y="7034"/>
                    <a:pt x="0" y="12277"/>
                  </a:cubicBezTo>
                  <a:cubicBezTo>
                    <a:pt x="0" y="17521"/>
                    <a:pt x="4832" y="21600"/>
                    <a:pt x="10776" y="21600"/>
                  </a:cubicBezTo>
                  <a:cubicBezTo>
                    <a:pt x="16768" y="21600"/>
                    <a:pt x="21600" y="17646"/>
                    <a:pt x="21600" y="12277"/>
                  </a:cubicBezTo>
                  <a:cubicBezTo>
                    <a:pt x="21600" y="10113"/>
                    <a:pt x="20682" y="8116"/>
                    <a:pt x="19087" y="6534"/>
                  </a:cubicBezTo>
                  <a:close/>
                  <a:moveTo>
                    <a:pt x="10776" y="19602"/>
                  </a:moveTo>
                  <a:cubicBezTo>
                    <a:pt x="5944" y="19602"/>
                    <a:pt x="2271" y="16356"/>
                    <a:pt x="2271" y="12277"/>
                  </a:cubicBezTo>
                  <a:cubicBezTo>
                    <a:pt x="2271" y="8240"/>
                    <a:pt x="6089" y="5161"/>
                    <a:pt x="10776" y="5161"/>
                  </a:cubicBezTo>
                  <a:cubicBezTo>
                    <a:pt x="15511" y="5161"/>
                    <a:pt x="19087" y="8240"/>
                    <a:pt x="19087" y="12277"/>
                  </a:cubicBezTo>
                  <a:cubicBezTo>
                    <a:pt x="19087" y="16356"/>
                    <a:pt x="15415" y="19602"/>
                    <a:pt x="10776" y="19602"/>
                  </a:cubicBezTo>
                  <a:close/>
                </a:path>
              </a:pathLst>
            </a:custGeom>
            <a:solidFill>
              <a:srgbClr val="393941"/>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p>
          </p:txBody>
        </p:sp>
        <p:sp>
          <p:nvSpPr>
            <p:cNvPr id="88" name="Shape 88"/>
            <p:cNvSpPr/>
            <p:nvPr/>
          </p:nvSpPr>
          <p:spPr>
            <a:xfrm>
              <a:off x="3305175" y="6767830"/>
              <a:ext cx="2980055" cy="54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t>Demo title text</a:t>
              </a:r>
            </a:p>
          </p:txBody>
        </p:sp>
      </p:grpSp>
      <p:sp>
        <p:nvSpPr>
          <p:cNvPr id="90" name="Shape 90"/>
          <p:cNvSpPr/>
          <p:nvPr/>
        </p:nvSpPr>
        <p:spPr>
          <a:xfrm>
            <a:off x="3305175" y="10138410"/>
            <a:ext cx="8463915" cy="148018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dirty="0"/>
              <a:t>Lorem Ipsum is simply dummy text of the printing and typesetting industry. Lorem Ipsum has been the industry's standard dummy text ever since the 1500s, when an unknown printer took a galley</a:t>
            </a:r>
          </a:p>
        </p:txBody>
      </p:sp>
      <p:sp>
        <p:nvSpPr>
          <p:cNvPr id="91" name="Shape 91"/>
          <p:cNvSpPr/>
          <p:nvPr/>
        </p:nvSpPr>
        <p:spPr>
          <a:xfrm>
            <a:off x="2162810" y="9385935"/>
            <a:ext cx="828040" cy="82804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92" name="Shape 92"/>
          <p:cNvSpPr/>
          <p:nvPr/>
        </p:nvSpPr>
        <p:spPr>
          <a:xfrm>
            <a:off x="3305175" y="9507855"/>
            <a:ext cx="2980055" cy="546100"/>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t>Demo title text</a:t>
            </a:r>
          </a:p>
        </p:txBody>
      </p:sp>
      <p:sp>
        <p:nvSpPr>
          <p:cNvPr id="93" name="Shape 93"/>
          <p:cNvSpPr/>
          <p:nvPr/>
        </p:nvSpPr>
        <p:spPr>
          <a:xfrm>
            <a:off x="14484985" y="7409180"/>
            <a:ext cx="8463915" cy="148018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t>Lorem Ipsum is simply dummy text of the printing and typesetting industry. Lorem Ipsum has been the industry's standard dummy text ever since the 1500s, when an unknown printer took a galley</a:t>
            </a:r>
          </a:p>
        </p:txBody>
      </p:sp>
      <p:sp>
        <p:nvSpPr>
          <p:cNvPr id="94" name="Shape 94"/>
          <p:cNvSpPr/>
          <p:nvPr/>
        </p:nvSpPr>
        <p:spPr>
          <a:xfrm>
            <a:off x="13343255" y="6656705"/>
            <a:ext cx="828040" cy="82804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95" name="Shape 95"/>
          <p:cNvSpPr/>
          <p:nvPr/>
        </p:nvSpPr>
        <p:spPr>
          <a:xfrm>
            <a:off x="14484985" y="6779260"/>
            <a:ext cx="2980055" cy="546100"/>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t>Demo title text</a:t>
            </a:r>
          </a:p>
        </p:txBody>
      </p:sp>
      <p:sp>
        <p:nvSpPr>
          <p:cNvPr id="96" name="Shape 96"/>
          <p:cNvSpPr/>
          <p:nvPr/>
        </p:nvSpPr>
        <p:spPr>
          <a:xfrm>
            <a:off x="14484985" y="10149840"/>
            <a:ext cx="8463915" cy="148018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t>Lorem Ipsum is simply dummy text of the printing and typesetting industry. Lorem Ipsum has been the industry's standard dummy text ever since the 1500s, when an unknown printer took a galley</a:t>
            </a:r>
          </a:p>
        </p:txBody>
      </p:sp>
      <p:sp>
        <p:nvSpPr>
          <p:cNvPr id="97" name="Shape 97"/>
          <p:cNvSpPr/>
          <p:nvPr/>
        </p:nvSpPr>
        <p:spPr>
          <a:xfrm>
            <a:off x="13343255" y="9396730"/>
            <a:ext cx="828040" cy="82804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98" name="Shape 98"/>
          <p:cNvSpPr/>
          <p:nvPr/>
        </p:nvSpPr>
        <p:spPr>
          <a:xfrm>
            <a:off x="14484985" y="9519285"/>
            <a:ext cx="2980055" cy="546100"/>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t>Demo title text</a:t>
            </a:r>
          </a:p>
        </p:txBody>
      </p:sp>
      <p:sp>
        <p:nvSpPr>
          <p:cNvPr id="99" name="Shape 99"/>
          <p:cNvSpPr/>
          <p:nvPr/>
        </p:nvSpPr>
        <p:spPr>
          <a:xfrm>
            <a:off x="13612495" y="9642475"/>
            <a:ext cx="289560" cy="302895"/>
          </a:xfrm>
          <a:custGeom>
            <a:avLst/>
            <a:gdLst/>
            <a:ahLst/>
            <a:cxnLst>
              <a:cxn ang="0">
                <a:pos x="wd2" y="hd2"/>
              </a:cxn>
              <a:cxn ang="5400000">
                <a:pos x="wd2" y="hd2"/>
              </a:cxn>
              <a:cxn ang="10800000">
                <a:pos x="wd2" y="hd2"/>
              </a:cxn>
              <a:cxn ang="16200000">
                <a:pos x="wd2" y="hd2"/>
              </a:cxn>
            </a:cxnLst>
            <a:rect l="0" t="0" r="r" b="b"/>
            <a:pathLst>
              <a:path w="21600" h="21600" extrusionOk="0">
                <a:moveTo>
                  <a:pt x="21600" y="15020"/>
                </a:moveTo>
                <a:lnTo>
                  <a:pt x="21600" y="12986"/>
                </a:lnTo>
                <a:lnTo>
                  <a:pt x="12524" y="7618"/>
                </a:lnTo>
                <a:lnTo>
                  <a:pt x="12524" y="1645"/>
                </a:lnTo>
                <a:cubicBezTo>
                  <a:pt x="12524" y="822"/>
                  <a:pt x="11662" y="0"/>
                  <a:pt x="10800" y="0"/>
                </a:cubicBezTo>
                <a:cubicBezTo>
                  <a:pt x="9938" y="0"/>
                  <a:pt x="9076" y="822"/>
                  <a:pt x="9076" y="1645"/>
                </a:cubicBezTo>
                <a:lnTo>
                  <a:pt x="9076" y="7618"/>
                </a:lnTo>
                <a:lnTo>
                  <a:pt x="0" y="12986"/>
                </a:lnTo>
                <a:lnTo>
                  <a:pt x="0" y="15020"/>
                </a:lnTo>
                <a:lnTo>
                  <a:pt x="9076" y="12337"/>
                </a:lnTo>
                <a:lnTo>
                  <a:pt x="9076" y="18310"/>
                </a:lnTo>
                <a:lnTo>
                  <a:pt x="6897" y="19955"/>
                </a:lnTo>
                <a:lnTo>
                  <a:pt x="6897" y="21600"/>
                </a:lnTo>
                <a:lnTo>
                  <a:pt x="10800" y="20604"/>
                </a:lnTo>
                <a:lnTo>
                  <a:pt x="14657" y="21600"/>
                </a:lnTo>
                <a:lnTo>
                  <a:pt x="14657" y="19955"/>
                </a:lnTo>
                <a:lnTo>
                  <a:pt x="12524" y="18310"/>
                </a:lnTo>
                <a:lnTo>
                  <a:pt x="12524" y="12337"/>
                </a:lnTo>
                <a:lnTo>
                  <a:pt x="21600" y="15020"/>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100" name="Shape 100"/>
          <p:cNvSpPr/>
          <p:nvPr/>
        </p:nvSpPr>
        <p:spPr>
          <a:xfrm>
            <a:off x="2454275" y="9618345"/>
            <a:ext cx="271145" cy="334010"/>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101" name="Shape 101"/>
          <p:cNvSpPr/>
          <p:nvPr/>
        </p:nvSpPr>
        <p:spPr>
          <a:xfrm>
            <a:off x="13632180" y="6859270"/>
            <a:ext cx="275590" cy="41211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8573"/>
                  <a:pt x="20032" y="6514"/>
                  <a:pt x="17452" y="5130"/>
                </a:cubicBezTo>
                <a:lnTo>
                  <a:pt x="16187" y="0"/>
                </a:lnTo>
                <a:lnTo>
                  <a:pt x="5413" y="0"/>
                </a:lnTo>
                <a:lnTo>
                  <a:pt x="4097" y="5130"/>
                </a:lnTo>
                <a:cubicBezTo>
                  <a:pt x="1821" y="6514"/>
                  <a:pt x="0" y="8573"/>
                  <a:pt x="0" y="10800"/>
                </a:cubicBezTo>
                <a:cubicBezTo>
                  <a:pt x="0" y="13027"/>
                  <a:pt x="1821" y="15086"/>
                  <a:pt x="4097" y="16436"/>
                </a:cubicBezTo>
                <a:lnTo>
                  <a:pt x="5413" y="21600"/>
                </a:lnTo>
                <a:lnTo>
                  <a:pt x="16187" y="21600"/>
                </a:lnTo>
                <a:lnTo>
                  <a:pt x="17452" y="16436"/>
                </a:lnTo>
                <a:cubicBezTo>
                  <a:pt x="20032" y="15086"/>
                  <a:pt x="21600" y="13027"/>
                  <a:pt x="21600" y="10800"/>
                </a:cubicBezTo>
                <a:close/>
                <a:moveTo>
                  <a:pt x="2833" y="10800"/>
                </a:moveTo>
                <a:cubicBezTo>
                  <a:pt x="2833" y="7864"/>
                  <a:pt x="6424" y="5468"/>
                  <a:pt x="10775" y="5468"/>
                </a:cubicBezTo>
                <a:cubicBezTo>
                  <a:pt x="15176" y="5468"/>
                  <a:pt x="18767" y="7864"/>
                  <a:pt x="18767" y="10800"/>
                </a:cubicBezTo>
                <a:cubicBezTo>
                  <a:pt x="18767" y="13702"/>
                  <a:pt x="15176" y="16099"/>
                  <a:pt x="10775" y="16099"/>
                </a:cubicBezTo>
                <a:cubicBezTo>
                  <a:pt x="6424" y="16099"/>
                  <a:pt x="2833" y="13702"/>
                  <a:pt x="2833" y="10800"/>
                </a:cubicBezTo>
                <a:close/>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Tree>
  </p:cSld>
  <p:clrMapOvr>
    <a:masterClrMapping/>
  </p:clrMapOvr>
  <mc:AlternateContent xmlns:mc="http://schemas.openxmlformats.org/markup-compatibility/2006">
    <mc:Choice xmlns:p14="http://schemas.microsoft.com/office/powerpoint/2010/main" Requires="p14">
      <p:transition spd="slow" p14:dur="75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2143760" y="5364480"/>
            <a:ext cx="6174740" cy="4758690"/>
          </a:xfrm>
          <a:solidFill>
            <a:schemeClr val="tx1"/>
          </a:solidFill>
        </p:spPr>
      </p:sp>
      <p:sp>
        <p:nvSpPr>
          <p:cNvPr id="5" name="Picture Placeholder 4"/>
          <p:cNvSpPr>
            <a:spLocks noGrp="1"/>
          </p:cNvSpPr>
          <p:nvPr>
            <p:ph type="pic" sz="quarter" idx="13"/>
          </p:nvPr>
        </p:nvSpPr>
        <p:spPr>
          <a:xfrm>
            <a:off x="9103360" y="5364480"/>
            <a:ext cx="6167755" cy="4758690"/>
          </a:xfrm>
          <a:solidFill>
            <a:schemeClr val="tx1"/>
          </a:solidFill>
        </p:spPr>
      </p:sp>
      <p:sp>
        <p:nvSpPr>
          <p:cNvPr id="6" name="Picture Placeholder 5"/>
          <p:cNvSpPr>
            <a:spLocks noGrp="1"/>
          </p:cNvSpPr>
          <p:nvPr>
            <p:ph type="pic" sz="quarter" idx="14"/>
          </p:nvPr>
        </p:nvSpPr>
        <p:spPr>
          <a:xfrm>
            <a:off x="16091535" y="5364480"/>
            <a:ext cx="6186170" cy="4758690"/>
          </a:xfrm>
          <a:solidFill>
            <a:schemeClr val="tx1"/>
          </a:solidFill>
        </p:spPr>
      </p:sp>
      <p:sp>
        <p:nvSpPr>
          <p:cNvPr id="103" name="Shape 103"/>
          <p:cNvSpPr/>
          <p:nvPr/>
        </p:nvSpPr>
        <p:spPr>
          <a:xfrm>
            <a:off x="2120265" y="2129155"/>
            <a:ext cx="3879215" cy="3556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t>demo slide</a:t>
            </a:r>
          </a:p>
        </p:txBody>
      </p:sp>
      <p:sp>
        <p:nvSpPr>
          <p:cNvPr id="104" name="Shape 104"/>
          <p:cNvSpPr/>
          <p:nvPr/>
        </p:nvSpPr>
        <p:spPr>
          <a:xfrm>
            <a:off x="2108835" y="2715895"/>
            <a:ext cx="12637770" cy="227711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t>Title text demo</a:t>
            </a:r>
          </a:p>
        </p:txBody>
      </p:sp>
      <p:sp>
        <p:nvSpPr>
          <p:cNvPr id="105" name="Shape 10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23</a:t>
            </a:fld>
            <a:endParaRPr/>
          </a:p>
        </p:txBody>
      </p:sp>
      <p:sp>
        <p:nvSpPr>
          <p:cNvPr id="106" name="Shape 106"/>
          <p:cNvSpPr/>
          <p:nvPr/>
        </p:nvSpPr>
        <p:spPr>
          <a:xfrm>
            <a:off x="2143760" y="4420870"/>
            <a:ext cx="805180" cy="0"/>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0" name="Shape 110"/>
          <p:cNvSpPr/>
          <p:nvPr/>
        </p:nvSpPr>
        <p:spPr>
          <a:xfrm>
            <a:off x="2123440" y="10668635"/>
            <a:ext cx="6203315" cy="112268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lvl1pPr algn="ctr"/>
          </a:lstStyle>
          <a:p>
            <a:r>
              <a:t>Lorem Ipsum is simply dummy text of the printing and typesetting industry. Lorem Ipsum</a:t>
            </a:r>
          </a:p>
        </p:txBody>
      </p:sp>
      <p:sp>
        <p:nvSpPr>
          <p:cNvPr id="111" name="Shape 111"/>
          <p:cNvSpPr/>
          <p:nvPr/>
        </p:nvSpPr>
        <p:spPr>
          <a:xfrm>
            <a:off x="16091535" y="5364480"/>
            <a:ext cx="6186170" cy="4758690"/>
          </a:xfrm>
          <a:prstGeom prst="rect">
            <a:avLst/>
          </a:prstGeom>
          <a:solidFill>
            <a:srgbClr val="F56C2E">
              <a:alpha val="8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12" name="Shape 112"/>
          <p:cNvSpPr/>
          <p:nvPr/>
        </p:nvSpPr>
        <p:spPr>
          <a:xfrm>
            <a:off x="9103360" y="10668635"/>
            <a:ext cx="6203315" cy="112268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lvl1pPr algn="ctr"/>
          </a:lstStyle>
          <a:p>
            <a:r>
              <a:t>Lorem Ipsum is simply dummy text of the printing and typesetting industry. Lorem Ipsum</a:t>
            </a:r>
          </a:p>
        </p:txBody>
      </p:sp>
      <p:sp>
        <p:nvSpPr>
          <p:cNvPr id="113" name="Shape 113"/>
          <p:cNvSpPr/>
          <p:nvPr/>
        </p:nvSpPr>
        <p:spPr>
          <a:xfrm>
            <a:off x="16082645" y="10668635"/>
            <a:ext cx="6203315" cy="112268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lvl1pPr algn="ctr"/>
          </a:lstStyle>
          <a:p>
            <a:r>
              <a:t>Lorem Ipsum is simply dummy text of the printing and typesetting industry. Lorem Ipsum</a:t>
            </a:r>
          </a:p>
        </p:txBody>
      </p:sp>
      <p:sp>
        <p:nvSpPr>
          <p:cNvPr id="114" name="Shape 114"/>
          <p:cNvSpPr/>
          <p:nvPr/>
        </p:nvSpPr>
        <p:spPr>
          <a:xfrm>
            <a:off x="18620105" y="7183120"/>
            <a:ext cx="1129030" cy="1122680"/>
          </a:xfrm>
          <a:custGeom>
            <a:avLst/>
            <a:gdLst/>
            <a:ahLst/>
            <a:cxnLst>
              <a:cxn ang="0">
                <a:pos x="wd2" y="hd2"/>
              </a:cxn>
              <a:cxn ang="5400000">
                <a:pos x="wd2" y="hd2"/>
              </a:cxn>
              <a:cxn ang="10800000">
                <a:pos x="wd2" y="hd2"/>
              </a:cxn>
              <a:cxn ang="16200000">
                <a:pos x="wd2" y="hd2"/>
              </a:cxn>
            </a:cxnLst>
            <a:rect l="0" t="0" r="r" b="b"/>
            <a:pathLst>
              <a:path w="21600" h="21600" extrusionOk="0">
                <a:moveTo>
                  <a:pt x="11919" y="5393"/>
                </a:moveTo>
                <a:lnTo>
                  <a:pt x="9877" y="5393"/>
                </a:lnTo>
                <a:lnTo>
                  <a:pt x="9877" y="9769"/>
                </a:lnTo>
                <a:lnTo>
                  <a:pt x="5540" y="9769"/>
                </a:lnTo>
                <a:lnTo>
                  <a:pt x="5540" y="11831"/>
                </a:lnTo>
                <a:lnTo>
                  <a:pt x="9877" y="11831"/>
                </a:lnTo>
                <a:lnTo>
                  <a:pt x="9877" y="16207"/>
                </a:lnTo>
                <a:lnTo>
                  <a:pt x="11919" y="16207"/>
                </a:lnTo>
                <a:lnTo>
                  <a:pt x="11919" y="11831"/>
                </a:lnTo>
                <a:lnTo>
                  <a:pt x="16256" y="11831"/>
                </a:lnTo>
                <a:lnTo>
                  <a:pt x="16256" y="9769"/>
                </a:lnTo>
                <a:lnTo>
                  <a:pt x="11919" y="9769"/>
                </a:lnTo>
                <a:lnTo>
                  <a:pt x="11919" y="5393"/>
                </a:lnTo>
                <a:close/>
                <a:moveTo>
                  <a:pt x="10912" y="0"/>
                </a:moveTo>
                <a:cubicBezTo>
                  <a:pt x="4924" y="0"/>
                  <a:pt x="0" y="4772"/>
                  <a:pt x="0" y="10814"/>
                </a:cubicBezTo>
                <a:cubicBezTo>
                  <a:pt x="0" y="16828"/>
                  <a:pt x="4924" y="21600"/>
                  <a:pt x="10912" y="21600"/>
                </a:cubicBezTo>
                <a:cubicBezTo>
                  <a:pt x="16872" y="21600"/>
                  <a:pt x="21600" y="16828"/>
                  <a:pt x="21600" y="10814"/>
                </a:cubicBezTo>
                <a:cubicBezTo>
                  <a:pt x="21600" y="4772"/>
                  <a:pt x="16872" y="0"/>
                  <a:pt x="10912" y="0"/>
                </a:cubicBezTo>
                <a:close/>
                <a:moveTo>
                  <a:pt x="10912" y="19511"/>
                </a:moveTo>
                <a:cubicBezTo>
                  <a:pt x="6183" y="19511"/>
                  <a:pt x="2266" y="15586"/>
                  <a:pt x="2266" y="10814"/>
                </a:cubicBezTo>
                <a:cubicBezTo>
                  <a:pt x="2266" y="6014"/>
                  <a:pt x="6183" y="2089"/>
                  <a:pt x="10912" y="2089"/>
                </a:cubicBezTo>
                <a:cubicBezTo>
                  <a:pt x="15640" y="2089"/>
                  <a:pt x="19558" y="6014"/>
                  <a:pt x="19558" y="10814"/>
                </a:cubicBezTo>
                <a:cubicBezTo>
                  <a:pt x="19558" y="15586"/>
                  <a:pt x="15640" y="19511"/>
                  <a:pt x="10912" y="19511"/>
                </a:cubicBezTo>
                <a:close/>
              </a:path>
            </a:pathLst>
          </a:custGeom>
          <a:solidFill>
            <a:srgbClr val="F4F5F7"/>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116" name="Shape 11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24</a:t>
            </a:fld>
            <a:endParaRPr/>
          </a:p>
        </p:txBody>
      </p:sp>
      <p:sp>
        <p:nvSpPr>
          <p:cNvPr id="117" name="Shape 117"/>
          <p:cNvSpPr/>
          <p:nvPr/>
        </p:nvSpPr>
        <p:spPr>
          <a:xfrm>
            <a:off x="10252710" y="3147060"/>
            <a:ext cx="3879215" cy="3556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sz="1800" cap="all" spc="360">
                <a:latin typeface="+mn-lt"/>
                <a:ea typeface="+mn-ea"/>
                <a:cs typeface="+mn-cs"/>
                <a:sym typeface="Montserrat-Regular"/>
              </a:defRPr>
            </a:lvl1pPr>
          </a:lstStyle>
          <a:p>
            <a:r>
              <a:t>demo slide</a:t>
            </a:r>
          </a:p>
        </p:txBody>
      </p:sp>
      <p:sp>
        <p:nvSpPr>
          <p:cNvPr id="118" name="Shape 118"/>
          <p:cNvSpPr/>
          <p:nvPr/>
        </p:nvSpPr>
        <p:spPr>
          <a:xfrm>
            <a:off x="5765800" y="3733800"/>
            <a:ext cx="12851765" cy="178498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ctr">
              <a:lnSpc>
                <a:spcPct val="80000"/>
              </a:lnSpc>
              <a:defRPr sz="10000" b="1">
                <a:solidFill>
                  <a:srgbClr val="F4F5F7"/>
                </a:solidFill>
                <a:latin typeface="Montserrat-SemiBold"/>
                <a:ea typeface="Montserrat-SemiBold"/>
                <a:cs typeface="Montserrat-SemiBold"/>
                <a:sym typeface="Montserrat-SemiBold"/>
              </a:defRPr>
            </a:lvl1pPr>
          </a:lstStyle>
          <a:p>
            <a:r>
              <a:t>Title text demo</a:t>
            </a:r>
          </a:p>
        </p:txBody>
      </p:sp>
      <p:sp>
        <p:nvSpPr>
          <p:cNvPr id="119" name="Shape 119"/>
          <p:cNvSpPr/>
          <p:nvPr/>
        </p:nvSpPr>
        <p:spPr>
          <a:xfrm>
            <a:off x="6401435" y="6020435"/>
            <a:ext cx="11581130" cy="362331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has survived not only five centuries, but also the leap into electronic typesetting. Lorem Ipsum is simply dummy text of the printing and typesetting industry. Lorem Ipsum has been the industry's standard dummy text ever since the 1500s, when an unknown</a:t>
            </a:r>
          </a:p>
        </p:txBody>
      </p:sp>
      <p:sp>
        <p:nvSpPr>
          <p:cNvPr id="120" name="Shape 120"/>
          <p:cNvSpPr/>
          <p:nvPr/>
        </p:nvSpPr>
        <p:spPr>
          <a:xfrm>
            <a:off x="11789410" y="5393055"/>
            <a:ext cx="805180" cy="0"/>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123" name="Group 123"/>
          <p:cNvGrpSpPr/>
          <p:nvPr/>
        </p:nvGrpSpPr>
        <p:grpSpPr>
          <a:xfrm>
            <a:off x="10650855" y="10450195"/>
            <a:ext cx="3082290" cy="790575"/>
            <a:chOff x="10650855" y="10450195"/>
            <a:chExt cx="3082290" cy="790575"/>
          </a:xfrm>
        </p:grpSpPr>
        <p:sp>
          <p:nvSpPr>
            <p:cNvPr id="121" name="Shape 121"/>
            <p:cNvSpPr/>
            <p:nvPr/>
          </p:nvSpPr>
          <p:spPr>
            <a:xfrm>
              <a:off x="10650855" y="10450195"/>
              <a:ext cx="3082290" cy="790575"/>
            </a:xfrm>
            <a:prstGeom prst="roundRect">
              <a:avLst>
                <a:gd name="adj" fmla="val 50000"/>
              </a:avLst>
            </a:prstGeom>
            <a:solidFill>
              <a:srgbClr val="393941"/>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22" name="Shape 122"/>
            <p:cNvSpPr/>
            <p:nvPr/>
          </p:nvSpPr>
          <p:spPr>
            <a:xfrm>
              <a:off x="10978515" y="10667365"/>
              <a:ext cx="2452370" cy="3556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t>New Project</a:t>
              </a:r>
            </a:p>
          </p:txBody>
        </p:sp>
      </p:grpSp>
    </p:spTree>
  </p:cSld>
  <p:clrMapOvr>
    <a:masterClrMapping/>
  </p:clrMapOvr>
  <mc:AlternateContent xmlns:mc="http://schemas.openxmlformats.org/markup-compatibility/2006">
    <mc:Choice xmlns:p14="http://schemas.microsoft.com/office/powerpoint/2010/main" Requires="p14">
      <p:transition spd="slow" p14:dur="75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125" name="Shape 12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25</a:t>
            </a:fld>
            <a:endParaRPr/>
          </a:p>
        </p:txBody>
      </p:sp>
      <p:sp>
        <p:nvSpPr>
          <p:cNvPr id="126" name="Shape 126"/>
          <p:cNvSpPr/>
          <p:nvPr/>
        </p:nvSpPr>
        <p:spPr>
          <a:xfrm>
            <a:off x="4445" y="-8890"/>
            <a:ext cx="9956800" cy="137331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998" y="0"/>
                </a:lnTo>
                <a:lnTo>
                  <a:pt x="21600" y="21600"/>
                </a:lnTo>
                <a:lnTo>
                  <a:pt x="0" y="21600"/>
                </a:lnTo>
                <a:lnTo>
                  <a:pt x="0" y="0"/>
                </a:lnTo>
                <a:close/>
              </a:path>
            </a:pathLst>
          </a:cu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29" name="Shape 129"/>
          <p:cNvSpPr/>
          <p:nvPr/>
        </p:nvSpPr>
        <p:spPr>
          <a:xfrm>
            <a:off x="12737465" y="2230755"/>
            <a:ext cx="3879215" cy="3556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t>demo slide</a:t>
            </a:r>
          </a:p>
        </p:txBody>
      </p:sp>
      <p:sp>
        <p:nvSpPr>
          <p:cNvPr id="130" name="Shape 130"/>
          <p:cNvSpPr/>
          <p:nvPr/>
        </p:nvSpPr>
        <p:spPr>
          <a:xfrm>
            <a:off x="12726035" y="2817495"/>
            <a:ext cx="9099550" cy="296926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t>Title text demo</a:t>
            </a:r>
          </a:p>
        </p:txBody>
      </p:sp>
      <p:sp>
        <p:nvSpPr>
          <p:cNvPr id="131" name="Shape 131"/>
          <p:cNvSpPr/>
          <p:nvPr/>
        </p:nvSpPr>
        <p:spPr>
          <a:xfrm>
            <a:off x="12740640" y="6459220"/>
            <a:ext cx="8513445" cy="460565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p>
            <a: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has survived not only five centuries, but also the leap into electronic typesetting. Lorem Ipsum is simply dummy text of the printing and typesetting industry. Lorem Ipsum has been the industry's standard dummy text ever since the 1500s, when an unknown printer took a</a:t>
            </a:r>
          </a:p>
        </p:txBody>
      </p:sp>
      <p:sp>
        <p:nvSpPr>
          <p:cNvPr id="132" name="Shape 132"/>
          <p:cNvSpPr/>
          <p:nvPr/>
        </p:nvSpPr>
        <p:spPr>
          <a:xfrm>
            <a:off x="12760960" y="5970905"/>
            <a:ext cx="805180" cy="0"/>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9" name="Picture Placeholder 8"/>
          <p:cNvSpPr>
            <a:spLocks noGrp="1"/>
          </p:cNvSpPr>
          <p:nvPr>
            <p:ph type="pic" sz="quarter" idx="17"/>
          </p:nvPr>
        </p:nvSpPr>
        <p:spPr>
          <a:xfrm>
            <a:off x="3004820" y="3561715"/>
            <a:ext cx="7207885" cy="6593205"/>
          </a:xfrm>
          <a:solidFill>
            <a:schemeClr val="tx1"/>
          </a:solidFill>
        </p:spPr>
      </p:sp>
      <p:sp>
        <p:nvSpPr>
          <p:cNvPr id="128" name="Shape 128"/>
          <p:cNvSpPr/>
          <p:nvPr/>
        </p:nvSpPr>
        <p:spPr>
          <a:xfrm>
            <a:off x="4445" y="-8890"/>
            <a:ext cx="9956800" cy="137331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998" y="0"/>
                </a:lnTo>
                <a:lnTo>
                  <a:pt x="21600" y="21600"/>
                </a:lnTo>
                <a:lnTo>
                  <a:pt x="0" y="21600"/>
                </a:lnTo>
                <a:lnTo>
                  <a:pt x="0" y="0"/>
                </a:lnTo>
                <a:close/>
              </a:path>
            </a:pathLst>
          </a:custGeom>
          <a:solidFill>
            <a:srgbClr val="F56C2E">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134" name="Shape 13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26</a:t>
            </a:fld>
            <a:endParaRPr/>
          </a:p>
        </p:txBody>
      </p:sp>
      <p:grpSp>
        <p:nvGrpSpPr>
          <p:cNvPr id="142" name="Group 142"/>
          <p:cNvGrpSpPr/>
          <p:nvPr/>
        </p:nvGrpSpPr>
        <p:grpSpPr>
          <a:xfrm>
            <a:off x="2157730" y="2581910"/>
            <a:ext cx="6186170" cy="8552180"/>
            <a:chOff x="2157730" y="2581910"/>
            <a:chExt cx="6186170" cy="8552180"/>
          </a:xfrm>
        </p:grpSpPr>
        <p:sp>
          <p:nvSpPr>
            <p:cNvPr id="135" name="Shape 135"/>
            <p:cNvSpPr/>
            <p:nvPr/>
          </p:nvSpPr>
          <p:spPr>
            <a:xfrm>
              <a:off x="2805430" y="6317615"/>
              <a:ext cx="4890770" cy="22225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t>Lorem Ipsum is simply dummy text of the printing and typesetting industry. Lorem Ipsum has been the industry's standard dummy text ever since the 1500s, when an unknown printer took</a:t>
              </a:r>
            </a:p>
          </p:txBody>
        </p:sp>
        <p:sp>
          <p:nvSpPr>
            <p:cNvPr id="136" name="Shape 136"/>
            <p:cNvSpPr/>
            <p:nvPr/>
          </p:nvSpPr>
          <p:spPr>
            <a:xfrm>
              <a:off x="2157730" y="2581910"/>
              <a:ext cx="6186170" cy="8552180"/>
            </a:xfrm>
            <a:prstGeom prst="rect">
              <a:avLst/>
            </a:prstGeom>
            <a:noFill/>
            <a:ln w="508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139" name="Group 139"/>
            <p:cNvGrpSpPr/>
            <p:nvPr/>
          </p:nvGrpSpPr>
          <p:grpSpPr>
            <a:xfrm>
              <a:off x="3709670" y="9307195"/>
              <a:ext cx="3082290" cy="790575"/>
              <a:chOff x="3709670" y="9307195"/>
              <a:chExt cx="3082290" cy="790575"/>
            </a:xfrm>
          </p:grpSpPr>
          <p:sp>
            <p:nvSpPr>
              <p:cNvPr id="137" name="Shape 137"/>
              <p:cNvSpPr/>
              <p:nvPr/>
            </p:nvSpPr>
            <p:spPr>
              <a:xfrm>
                <a:off x="3709670" y="9307195"/>
                <a:ext cx="3082290" cy="790575"/>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38" name="Shape 138"/>
              <p:cNvSpPr/>
              <p:nvPr/>
            </p:nvSpPr>
            <p:spPr>
              <a:xfrm>
                <a:off x="4037330" y="9524365"/>
                <a:ext cx="2452370" cy="3556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t>New Project</a:t>
                </a:r>
              </a:p>
            </p:txBody>
          </p:sp>
        </p:grpSp>
        <p:sp>
          <p:nvSpPr>
            <p:cNvPr id="140" name="Shape 140"/>
            <p:cNvSpPr/>
            <p:nvPr/>
          </p:nvSpPr>
          <p:spPr>
            <a:xfrm>
              <a:off x="4492625" y="3561080"/>
              <a:ext cx="1516380" cy="1332865"/>
            </a:xfrm>
            <a:custGeom>
              <a:avLst/>
              <a:gdLst/>
              <a:ahLst/>
              <a:cxnLst>
                <a:cxn ang="0">
                  <a:pos x="wd2" y="hd2"/>
                </a:cxn>
                <a:cxn ang="5400000">
                  <a:pos x="wd2" y="hd2"/>
                </a:cxn>
                <a:cxn ang="10800000">
                  <a:pos x="wd2" y="hd2"/>
                </a:cxn>
                <a:cxn ang="16200000">
                  <a:pos x="wd2" y="hd2"/>
                </a:cxn>
              </a:cxnLst>
              <a:rect l="0" t="0" r="r" b="b"/>
              <a:pathLst>
                <a:path w="21600" h="21600" extrusionOk="0">
                  <a:moveTo>
                    <a:pt x="21046" y="13737"/>
                  </a:moveTo>
                  <a:lnTo>
                    <a:pt x="14163" y="0"/>
                  </a:lnTo>
                  <a:lnTo>
                    <a:pt x="7279" y="0"/>
                  </a:lnTo>
                  <a:lnTo>
                    <a:pt x="14163" y="13737"/>
                  </a:lnTo>
                  <a:lnTo>
                    <a:pt x="21046" y="13737"/>
                  </a:lnTo>
                  <a:close/>
                  <a:moveTo>
                    <a:pt x="8426" y="14822"/>
                  </a:moveTo>
                  <a:lnTo>
                    <a:pt x="4985" y="21600"/>
                  </a:lnTo>
                  <a:lnTo>
                    <a:pt x="18158" y="21600"/>
                  </a:lnTo>
                  <a:lnTo>
                    <a:pt x="21600" y="14822"/>
                  </a:lnTo>
                  <a:lnTo>
                    <a:pt x="8426" y="14822"/>
                  </a:lnTo>
                  <a:close/>
                  <a:moveTo>
                    <a:pt x="6488" y="1717"/>
                  </a:moveTo>
                  <a:lnTo>
                    <a:pt x="0" y="14822"/>
                  </a:lnTo>
                  <a:lnTo>
                    <a:pt x="3244" y="21600"/>
                  </a:lnTo>
                  <a:lnTo>
                    <a:pt x="9930" y="8495"/>
                  </a:lnTo>
                  <a:lnTo>
                    <a:pt x="6488" y="1717"/>
                  </a:lnTo>
                  <a:close/>
                </a:path>
              </a:pathLst>
            </a:custGeom>
            <a:solidFill>
              <a:srgbClr val="F56C2E"/>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p>
          </p:txBody>
        </p:sp>
        <p:sp>
          <p:nvSpPr>
            <p:cNvPr id="141" name="Shape 141"/>
            <p:cNvSpPr/>
            <p:nvPr/>
          </p:nvSpPr>
          <p:spPr>
            <a:xfrm>
              <a:off x="3432175" y="5624830"/>
              <a:ext cx="3637280" cy="54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t>Demo title text</a:t>
              </a:r>
            </a:p>
          </p:txBody>
        </p:sp>
      </p:grpSp>
      <p:grpSp>
        <p:nvGrpSpPr>
          <p:cNvPr id="150" name="Group 150"/>
          <p:cNvGrpSpPr/>
          <p:nvPr/>
        </p:nvGrpSpPr>
        <p:grpSpPr>
          <a:xfrm>
            <a:off x="9098915" y="2581910"/>
            <a:ext cx="6186170" cy="8552180"/>
            <a:chOff x="9098915" y="2581910"/>
            <a:chExt cx="6186170" cy="8552180"/>
          </a:xfrm>
        </p:grpSpPr>
        <p:sp>
          <p:nvSpPr>
            <p:cNvPr id="143" name="Shape 143"/>
            <p:cNvSpPr/>
            <p:nvPr/>
          </p:nvSpPr>
          <p:spPr>
            <a:xfrm>
              <a:off x="11501755" y="3598545"/>
              <a:ext cx="1406525" cy="1283970"/>
            </a:xfrm>
            <a:custGeom>
              <a:avLst/>
              <a:gdLst/>
              <a:ahLst/>
              <a:cxnLst>
                <a:cxn ang="0">
                  <a:pos x="wd2" y="hd2"/>
                </a:cxn>
                <a:cxn ang="5400000">
                  <a:pos x="wd2" y="hd2"/>
                </a:cxn>
                <a:cxn ang="10800000">
                  <a:pos x="wd2" y="hd2"/>
                </a:cxn>
                <a:cxn ang="16200000">
                  <a:pos x="wd2" y="hd2"/>
                </a:cxn>
              </a:cxnLst>
              <a:rect l="0" t="0" r="r" b="b"/>
              <a:pathLst>
                <a:path w="21600" h="21600" extrusionOk="0">
                  <a:moveTo>
                    <a:pt x="10885" y="21600"/>
                  </a:moveTo>
                  <a:lnTo>
                    <a:pt x="9269" y="20017"/>
                  </a:lnTo>
                  <a:cubicBezTo>
                    <a:pt x="3699" y="14617"/>
                    <a:pt x="0" y="10800"/>
                    <a:pt x="0" y="6284"/>
                  </a:cubicBezTo>
                  <a:cubicBezTo>
                    <a:pt x="0" y="2700"/>
                    <a:pt x="2679" y="0"/>
                    <a:pt x="5953" y="0"/>
                  </a:cubicBezTo>
                  <a:cubicBezTo>
                    <a:pt x="7824" y="0"/>
                    <a:pt x="9652" y="884"/>
                    <a:pt x="10885" y="2467"/>
                  </a:cubicBezTo>
                  <a:cubicBezTo>
                    <a:pt x="12118" y="884"/>
                    <a:pt x="13776" y="0"/>
                    <a:pt x="15647" y="0"/>
                  </a:cubicBezTo>
                  <a:cubicBezTo>
                    <a:pt x="19134" y="0"/>
                    <a:pt x="21600" y="2700"/>
                    <a:pt x="21600" y="6284"/>
                  </a:cubicBezTo>
                  <a:cubicBezTo>
                    <a:pt x="21600" y="10800"/>
                    <a:pt x="17901" y="14617"/>
                    <a:pt x="12331" y="20017"/>
                  </a:cubicBezTo>
                  <a:lnTo>
                    <a:pt x="10885" y="21600"/>
                  </a:lnTo>
                </a:path>
              </a:pathLst>
            </a:custGeom>
            <a:solidFill>
              <a:srgbClr val="F56C2E"/>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p>
          </p:txBody>
        </p:sp>
        <p:sp>
          <p:nvSpPr>
            <p:cNvPr id="144" name="Shape 144"/>
            <p:cNvSpPr/>
            <p:nvPr/>
          </p:nvSpPr>
          <p:spPr>
            <a:xfrm>
              <a:off x="9746615" y="6317615"/>
              <a:ext cx="4890770" cy="22225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dirty="0"/>
                <a:t>Lorem Ipsum is simply dummy text of the printing and typesetting industry. Lorem Ipsum has been the industry's standard dummy text ever since the 1500s, when an unknown printer took</a:t>
              </a:r>
            </a:p>
          </p:txBody>
        </p:sp>
        <p:sp>
          <p:nvSpPr>
            <p:cNvPr id="145" name="Shape 145"/>
            <p:cNvSpPr/>
            <p:nvPr/>
          </p:nvSpPr>
          <p:spPr>
            <a:xfrm>
              <a:off x="9098915" y="2581910"/>
              <a:ext cx="6186170" cy="8552180"/>
            </a:xfrm>
            <a:prstGeom prst="rect">
              <a:avLst/>
            </a:prstGeom>
            <a:noFill/>
            <a:ln w="50800" cap="flat">
              <a:solidFill>
                <a:srgbClr val="393941"/>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148" name="Group 148"/>
            <p:cNvGrpSpPr/>
            <p:nvPr/>
          </p:nvGrpSpPr>
          <p:grpSpPr>
            <a:xfrm>
              <a:off x="10650855" y="9307195"/>
              <a:ext cx="3082290" cy="790575"/>
              <a:chOff x="10650855" y="9307195"/>
              <a:chExt cx="3082290" cy="790575"/>
            </a:xfrm>
          </p:grpSpPr>
          <p:sp>
            <p:nvSpPr>
              <p:cNvPr id="146" name="Shape 146"/>
              <p:cNvSpPr/>
              <p:nvPr/>
            </p:nvSpPr>
            <p:spPr>
              <a:xfrm>
                <a:off x="10650855" y="9307195"/>
                <a:ext cx="3082290" cy="790575"/>
              </a:xfrm>
              <a:prstGeom prst="roundRect">
                <a:avLst>
                  <a:gd name="adj" fmla="val 50000"/>
                </a:avLst>
              </a:prstGeom>
              <a:solidFill>
                <a:srgbClr val="393941"/>
              </a:solidFill>
              <a:ln w="38100" cap="flat">
                <a:solidFill>
                  <a:srgbClr val="393941"/>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47" name="Shape 147"/>
              <p:cNvSpPr/>
              <p:nvPr/>
            </p:nvSpPr>
            <p:spPr>
              <a:xfrm>
                <a:off x="10978515" y="9524365"/>
                <a:ext cx="2452370" cy="3556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rPr dirty="0"/>
                  <a:t>New Project</a:t>
                </a:r>
              </a:p>
            </p:txBody>
          </p:sp>
        </p:grpSp>
        <p:sp>
          <p:nvSpPr>
            <p:cNvPr id="149" name="Shape 149"/>
            <p:cNvSpPr/>
            <p:nvPr/>
          </p:nvSpPr>
          <p:spPr>
            <a:xfrm>
              <a:off x="10373360" y="5624830"/>
              <a:ext cx="3637280" cy="54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dirty="0"/>
                <a:t>Demo title text</a:t>
              </a:r>
            </a:p>
          </p:txBody>
        </p:sp>
      </p:grpSp>
      <p:grpSp>
        <p:nvGrpSpPr>
          <p:cNvPr id="158" name="Group 158"/>
          <p:cNvGrpSpPr/>
          <p:nvPr/>
        </p:nvGrpSpPr>
        <p:grpSpPr>
          <a:xfrm>
            <a:off x="16040100" y="2581910"/>
            <a:ext cx="6186170" cy="8552180"/>
            <a:chOff x="16040100" y="2581910"/>
            <a:chExt cx="6186170" cy="8552180"/>
          </a:xfrm>
        </p:grpSpPr>
        <p:sp>
          <p:nvSpPr>
            <p:cNvPr id="151" name="Shape 151"/>
            <p:cNvSpPr/>
            <p:nvPr/>
          </p:nvSpPr>
          <p:spPr>
            <a:xfrm>
              <a:off x="18533110" y="3462020"/>
              <a:ext cx="1480185" cy="1480185"/>
            </a:xfrm>
            <a:custGeom>
              <a:avLst/>
              <a:gdLst/>
              <a:ahLst/>
              <a:cxnLst>
                <a:cxn ang="0">
                  <a:pos x="wd2" y="hd2"/>
                </a:cxn>
                <a:cxn ang="5400000">
                  <a:pos x="wd2" y="hd2"/>
                </a:cxn>
                <a:cxn ang="10800000">
                  <a:pos x="wd2" y="hd2"/>
                </a:cxn>
                <a:cxn ang="16200000">
                  <a:pos x="wd2" y="hd2"/>
                </a:cxn>
              </a:cxnLst>
              <a:rect l="0" t="0" r="r" b="b"/>
              <a:pathLst>
                <a:path w="21600" h="21600" extrusionOk="0">
                  <a:moveTo>
                    <a:pt x="19042" y="10394"/>
                  </a:moveTo>
                  <a:lnTo>
                    <a:pt x="17459" y="10394"/>
                  </a:lnTo>
                  <a:lnTo>
                    <a:pt x="17459" y="6293"/>
                  </a:lnTo>
                  <a:cubicBezTo>
                    <a:pt x="17459" y="5116"/>
                    <a:pt x="16484" y="4101"/>
                    <a:pt x="15510" y="4101"/>
                  </a:cubicBezTo>
                  <a:lnTo>
                    <a:pt x="11368" y="4101"/>
                  </a:lnTo>
                  <a:lnTo>
                    <a:pt x="11368" y="2761"/>
                  </a:lnTo>
                  <a:cubicBezTo>
                    <a:pt x="11368" y="1177"/>
                    <a:pt x="10313" y="0"/>
                    <a:pt x="8851" y="0"/>
                  </a:cubicBezTo>
                  <a:cubicBezTo>
                    <a:pt x="7349" y="0"/>
                    <a:pt x="6090" y="1177"/>
                    <a:pt x="6090" y="2761"/>
                  </a:cubicBezTo>
                  <a:lnTo>
                    <a:pt x="6090" y="4101"/>
                  </a:lnTo>
                  <a:lnTo>
                    <a:pt x="2152" y="4101"/>
                  </a:lnTo>
                  <a:cubicBezTo>
                    <a:pt x="974" y="4101"/>
                    <a:pt x="0" y="5116"/>
                    <a:pt x="0" y="6293"/>
                  </a:cubicBezTo>
                  <a:lnTo>
                    <a:pt x="0" y="10191"/>
                  </a:lnTo>
                  <a:lnTo>
                    <a:pt x="1583" y="10191"/>
                  </a:lnTo>
                  <a:cubicBezTo>
                    <a:pt x="3126" y="10191"/>
                    <a:pt x="4304" y="11368"/>
                    <a:pt x="4304" y="12952"/>
                  </a:cubicBezTo>
                  <a:cubicBezTo>
                    <a:pt x="4304" y="14535"/>
                    <a:pt x="3126" y="15713"/>
                    <a:pt x="1583" y="15713"/>
                  </a:cubicBezTo>
                  <a:lnTo>
                    <a:pt x="0" y="15713"/>
                  </a:lnTo>
                  <a:lnTo>
                    <a:pt x="0" y="19611"/>
                  </a:lnTo>
                  <a:cubicBezTo>
                    <a:pt x="0" y="20788"/>
                    <a:pt x="974" y="21600"/>
                    <a:pt x="2152" y="21600"/>
                  </a:cubicBezTo>
                  <a:lnTo>
                    <a:pt x="5887" y="21600"/>
                  </a:lnTo>
                  <a:lnTo>
                    <a:pt x="5887" y="20017"/>
                  </a:lnTo>
                  <a:cubicBezTo>
                    <a:pt x="5887" y="18636"/>
                    <a:pt x="7349" y="17256"/>
                    <a:pt x="8851" y="17256"/>
                  </a:cubicBezTo>
                  <a:cubicBezTo>
                    <a:pt x="10313" y="17256"/>
                    <a:pt x="11571" y="18636"/>
                    <a:pt x="11571" y="20017"/>
                  </a:cubicBezTo>
                  <a:lnTo>
                    <a:pt x="11571" y="21600"/>
                  </a:lnTo>
                  <a:lnTo>
                    <a:pt x="15510" y="21600"/>
                  </a:lnTo>
                  <a:cubicBezTo>
                    <a:pt x="16484" y="21600"/>
                    <a:pt x="17459" y="20788"/>
                    <a:pt x="17459" y="19611"/>
                  </a:cubicBezTo>
                  <a:lnTo>
                    <a:pt x="17459" y="15510"/>
                  </a:lnTo>
                  <a:lnTo>
                    <a:pt x="19042" y="15510"/>
                  </a:lnTo>
                  <a:cubicBezTo>
                    <a:pt x="20423" y="15510"/>
                    <a:pt x="21600" y="14332"/>
                    <a:pt x="21600" y="12952"/>
                  </a:cubicBezTo>
                  <a:cubicBezTo>
                    <a:pt x="21600" y="11571"/>
                    <a:pt x="20423" y="10394"/>
                    <a:pt x="19042" y="10394"/>
                  </a:cubicBezTo>
                </a:path>
              </a:pathLst>
            </a:custGeom>
            <a:solidFill>
              <a:srgbClr val="F56C2E"/>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p>
          </p:txBody>
        </p:sp>
        <p:sp>
          <p:nvSpPr>
            <p:cNvPr id="152" name="Shape 152"/>
            <p:cNvSpPr/>
            <p:nvPr/>
          </p:nvSpPr>
          <p:spPr>
            <a:xfrm>
              <a:off x="16687800" y="6317615"/>
              <a:ext cx="4890770" cy="22225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t>Lorem Ipsum is simply dummy text of the printing and typesetting industry. Lorem Ipsum has been the industry's standard dummy text ever since the 1500s, when an unknown printer took</a:t>
              </a:r>
            </a:p>
          </p:txBody>
        </p:sp>
        <p:sp>
          <p:nvSpPr>
            <p:cNvPr id="153" name="Shape 153"/>
            <p:cNvSpPr/>
            <p:nvPr/>
          </p:nvSpPr>
          <p:spPr>
            <a:xfrm>
              <a:off x="16040100" y="2581910"/>
              <a:ext cx="6186170" cy="8552180"/>
            </a:xfrm>
            <a:prstGeom prst="rect">
              <a:avLst/>
            </a:prstGeom>
            <a:noFill/>
            <a:ln w="508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156" name="Group 156"/>
            <p:cNvGrpSpPr/>
            <p:nvPr/>
          </p:nvGrpSpPr>
          <p:grpSpPr>
            <a:xfrm>
              <a:off x="17592040" y="9307195"/>
              <a:ext cx="3082290" cy="790575"/>
              <a:chOff x="17592040" y="9307195"/>
              <a:chExt cx="3082290" cy="790575"/>
            </a:xfrm>
          </p:grpSpPr>
          <p:sp>
            <p:nvSpPr>
              <p:cNvPr id="154" name="Shape 154"/>
              <p:cNvSpPr/>
              <p:nvPr/>
            </p:nvSpPr>
            <p:spPr>
              <a:xfrm>
                <a:off x="17592040" y="9307195"/>
                <a:ext cx="3082290" cy="790575"/>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55" name="Shape 155"/>
              <p:cNvSpPr/>
              <p:nvPr/>
            </p:nvSpPr>
            <p:spPr>
              <a:xfrm>
                <a:off x="17919700" y="9524365"/>
                <a:ext cx="2452370" cy="3556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t>New Project</a:t>
                </a:r>
              </a:p>
            </p:txBody>
          </p:sp>
        </p:grpSp>
        <p:sp>
          <p:nvSpPr>
            <p:cNvPr id="157" name="Shape 157"/>
            <p:cNvSpPr/>
            <p:nvPr/>
          </p:nvSpPr>
          <p:spPr>
            <a:xfrm>
              <a:off x="17314545" y="5624830"/>
              <a:ext cx="3637280" cy="54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t>Demo title text</a:t>
              </a:r>
            </a:p>
          </p:txBody>
        </p:sp>
      </p:grpSp>
    </p:spTree>
  </p:cSld>
  <p:clrMapOvr>
    <a:masterClrMapping/>
  </p:clrMapOvr>
  <mc:AlternateContent xmlns:mc="http://schemas.openxmlformats.org/markup-compatibility/2006">
    <mc:Choice xmlns:p14="http://schemas.microsoft.com/office/powerpoint/2010/main" Requires="p14">
      <p:transition spd="slow" p14:dur="75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8" name="Picture Placeholder 7"/>
          <p:cNvSpPr>
            <a:spLocks noGrp="1"/>
          </p:cNvSpPr>
          <p:nvPr>
            <p:ph type="pic" sz="quarter" idx="16"/>
          </p:nvPr>
        </p:nvSpPr>
        <p:spPr>
          <a:xfrm>
            <a:off x="2125980" y="2870200"/>
            <a:ext cx="4566920" cy="4421505"/>
          </a:xfrm>
          <a:solidFill>
            <a:schemeClr val="tx1"/>
          </a:solidFill>
        </p:spPr>
      </p:sp>
      <p:sp>
        <p:nvSpPr>
          <p:cNvPr id="9" name="Picture Placeholder 8"/>
          <p:cNvSpPr>
            <a:spLocks noGrp="1"/>
          </p:cNvSpPr>
          <p:nvPr>
            <p:ph type="pic" sz="quarter" idx="17"/>
          </p:nvPr>
        </p:nvSpPr>
        <p:spPr>
          <a:xfrm>
            <a:off x="7307580" y="2870200"/>
            <a:ext cx="4555490" cy="4421505"/>
          </a:xfrm>
          <a:solidFill>
            <a:schemeClr val="tx1"/>
          </a:solidFill>
        </p:spPr>
      </p:sp>
      <p:sp>
        <p:nvSpPr>
          <p:cNvPr id="10" name="Picture Placeholder 9"/>
          <p:cNvSpPr>
            <a:spLocks noGrp="1"/>
          </p:cNvSpPr>
          <p:nvPr>
            <p:ph type="pic" sz="quarter" idx="18"/>
          </p:nvPr>
        </p:nvSpPr>
        <p:spPr>
          <a:xfrm>
            <a:off x="12486005" y="2870200"/>
            <a:ext cx="4561205" cy="4421505"/>
          </a:xfrm>
          <a:solidFill>
            <a:schemeClr val="tx1"/>
          </a:solidFill>
        </p:spPr>
      </p:sp>
      <p:sp>
        <p:nvSpPr>
          <p:cNvPr id="11" name="Picture Placeholder 10"/>
          <p:cNvSpPr>
            <a:spLocks noGrp="1"/>
          </p:cNvSpPr>
          <p:nvPr>
            <p:ph type="pic" sz="quarter" idx="19"/>
          </p:nvPr>
        </p:nvSpPr>
        <p:spPr>
          <a:xfrm>
            <a:off x="17661890" y="2870200"/>
            <a:ext cx="4566920" cy="4421505"/>
          </a:xfrm>
          <a:solidFill>
            <a:schemeClr val="tx1"/>
          </a:solidFill>
        </p:spPr>
      </p:sp>
      <p:sp>
        <p:nvSpPr>
          <p:cNvPr id="160" name="Shape 16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27</a:t>
            </a:fld>
            <a:endParaRPr/>
          </a:p>
        </p:txBody>
      </p:sp>
      <p:grpSp>
        <p:nvGrpSpPr>
          <p:cNvPr id="165" name="Group 165"/>
          <p:cNvGrpSpPr/>
          <p:nvPr/>
        </p:nvGrpSpPr>
        <p:grpSpPr>
          <a:xfrm>
            <a:off x="2117090" y="7745730"/>
            <a:ext cx="4575175" cy="4125595"/>
            <a:chOff x="2117090" y="7745730"/>
            <a:chExt cx="4575175" cy="4125595"/>
          </a:xfrm>
        </p:grpSpPr>
        <p:sp>
          <p:nvSpPr>
            <p:cNvPr id="162" name="Shape 162"/>
            <p:cNvSpPr/>
            <p:nvPr/>
          </p:nvSpPr>
          <p:spPr>
            <a:xfrm>
              <a:off x="2117090" y="9284335"/>
              <a:ext cx="4575175" cy="258699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t>Lorem Ipsum is simply dummy text of the printing and typesetting industry. Lorem Ipsum but also the leap into electronic typesetting, remaining essentially unchanged. It was popularised in the 1960s with</a:t>
              </a:r>
            </a:p>
          </p:txBody>
        </p:sp>
        <p:sp>
          <p:nvSpPr>
            <p:cNvPr id="163" name="Shape 163"/>
            <p:cNvSpPr/>
            <p:nvPr/>
          </p:nvSpPr>
          <p:spPr>
            <a:xfrm>
              <a:off x="2125980" y="7745730"/>
              <a:ext cx="4558030" cy="54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t>Helen Stark</a:t>
              </a:r>
            </a:p>
          </p:txBody>
        </p:sp>
        <p:sp>
          <p:nvSpPr>
            <p:cNvPr id="164" name="Shape 164"/>
            <p:cNvSpPr/>
            <p:nvPr/>
          </p:nvSpPr>
          <p:spPr>
            <a:xfrm>
              <a:off x="2465705" y="8369300"/>
              <a:ext cx="3879215" cy="3556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latin typeface="+mn-lt"/>
                  <a:ea typeface="+mn-ea"/>
                  <a:cs typeface="+mn-cs"/>
                  <a:sym typeface="Montserrat-Regular"/>
                </a:defRPr>
              </a:lvl1pPr>
            </a:lstStyle>
            <a:p>
              <a:r>
                <a:t>Manager</a:t>
              </a:r>
            </a:p>
          </p:txBody>
        </p:sp>
      </p:grpSp>
      <p:grpSp>
        <p:nvGrpSpPr>
          <p:cNvPr id="170" name="Group 170"/>
          <p:cNvGrpSpPr/>
          <p:nvPr/>
        </p:nvGrpSpPr>
        <p:grpSpPr>
          <a:xfrm>
            <a:off x="7298690" y="7745730"/>
            <a:ext cx="4575175" cy="4125595"/>
            <a:chOff x="7298690" y="7745730"/>
            <a:chExt cx="4575175" cy="4125595"/>
          </a:xfrm>
        </p:grpSpPr>
        <p:sp>
          <p:nvSpPr>
            <p:cNvPr id="167" name="Shape 167"/>
            <p:cNvSpPr/>
            <p:nvPr/>
          </p:nvSpPr>
          <p:spPr>
            <a:xfrm>
              <a:off x="7298690" y="9284335"/>
              <a:ext cx="4575175" cy="258699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t>Lorem Ipsum is simply dummy text of the printing and typesetting industry. Lorem Ipsum but also the leap into electronic typesetting, remaining essentially unchanged. It was popularised in the 1960s with</a:t>
              </a:r>
            </a:p>
          </p:txBody>
        </p:sp>
        <p:sp>
          <p:nvSpPr>
            <p:cNvPr id="168" name="Shape 168"/>
            <p:cNvSpPr/>
            <p:nvPr/>
          </p:nvSpPr>
          <p:spPr>
            <a:xfrm>
              <a:off x="7307580" y="7745730"/>
              <a:ext cx="4558030" cy="54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t>Max Factor</a:t>
              </a:r>
            </a:p>
          </p:txBody>
        </p:sp>
        <p:sp>
          <p:nvSpPr>
            <p:cNvPr id="169" name="Shape 169"/>
            <p:cNvSpPr/>
            <p:nvPr/>
          </p:nvSpPr>
          <p:spPr>
            <a:xfrm>
              <a:off x="7647305" y="8369300"/>
              <a:ext cx="3879215" cy="3556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latin typeface="+mn-lt"/>
                  <a:ea typeface="+mn-ea"/>
                  <a:cs typeface="+mn-cs"/>
                  <a:sym typeface="Montserrat-Regular"/>
                </a:defRPr>
              </a:lvl1pPr>
            </a:lstStyle>
            <a:p>
              <a:r>
                <a:t>Manager</a:t>
              </a:r>
            </a:p>
          </p:txBody>
        </p:sp>
      </p:grpSp>
      <p:grpSp>
        <p:nvGrpSpPr>
          <p:cNvPr id="175" name="Group 175"/>
          <p:cNvGrpSpPr/>
          <p:nvPr/>
        </p:nvGrpSpPr>
        <p:grpSpPr>
          <a:xfrm>
            <a:off x="12480290" y="7745730"/>
            <a:ext cx="4575175" cy="4125595"/>
            <a:chOff x="12480290" y="7745730"/>
            <a:chExt cx="4575175" cy="4125595"/>
          </a:xfrm>
        </p:grpSpPr>
        <p:sp>
          <p:nvSpPr>
            <p:cNvPr id="172" name="Shape 172"/>
            <p:cNvSpPr/>
            <p:nvPr/>
          </p:nvSpPr>
          <p:spPr>
            <a:xfrm>
              <a:off x="12480290" y="9284335"/>
              <a:ext cx="4575175" cy="258699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t>Lorem Ipsum is simply dummy text of the printing and typesetting industry. Lorem Ipsum but also the leap into electronic typesetting, remaining essentially unchanged. It was popularised in the 1960s with</a:t>
              </a:r>
            </a:p>
          </p:txBody>
        </p:sp>
        <p:sp>
          <p:nvSpPr>
            <p:cNvPr id="173" name="Shape 173"/>
            <p:cNvSpPr/>
            <p:nvPr/>
          </p:nvSpPr>
          <p:spPr>
            <a:xfrm>
              <a:off x="12489180" y="7745730"/>
              <a:ext cx="4558030" cy="54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t>Andy Freeman</a:t>
              </a:r>
            </a:p>
          </p:txBody>
        </p:sp>
        <p:sp>
          <p:nvSpPr>
            <p:cNvPr id="174" name="Shape 174"/>
            <p:cNvSpPr/>
            <p:nvPr/>
          </p:nvSpPr>
          <p:spPr>
            <a:xfrm>
              <a:off x="12828905" y="8369300"/>
              <a:ext cx="3879215" cy="3556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latin typeface="+mn-lt"/>
                  <a:ea typeface="+mn-ea"/>
                  <a:cs typeface="+mn-cs"/>
                  <a:sym typeface="Montserrat-Regular"/>
                </a:defRPr>
              </a:lvl1pPr>
            </a:lstStyle>
            <a:p>
              <a:r>
                <a:t>Manager</a:t>
              </a:r>
            </a:p>
          </p:txBody>
        </p:sp>
      </p:grpSp>
      <p:grpSp>
        <p:nvGrpSpPr>
          <p:cNvPr id="180" name="Group 180"/>
          <p:cNvGrpSpPr/>
          <p:nvPr/>
        </p:nvGrpSpPr>
        <p:grpSpPr>
          <a:xfrm>
            <a:off x="17661890" y="7745730"/>
            <a:ext cx="4575175" cy="4125595"/>
            <a:chOff x="17661890" y="7745730"/>
            <a:chExt cx="4575175" cy="4125595"/>
          </a:xfrm>
        </p:grpSpPr>
        <p:sp>
          <p:nvSpPr>
            <p:cNvPr id="177" name="Shape 177"/>
            <p:cNvSpPr/>
            <p:nvPr/>
          </p:nvSpPr>
          <p:spPr>
            <a:xfrm>
              <a:off x="17661890" y="9284335"/>
              <a:ext cx="4575175" cy="258699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t>Lorem Ipsum is simply dummy text of the printing and typesetting industry. Lorem Ipsum but also the leap into electronic typesetting, remaining essentially unchanged. It was popularised in the 1960s with</a:t>
              </a:r>
            </a:p>
          </p:txBody>
        </p:sp>
        <p:sp>
          <p:nvSpPr>
            <p:cNvPr id="178" name="Shape 178"/>
            <p:cNvSpPr/>
            <p:nvPr/>
          </p:nvSpPr>
          <p:spPr>
            <a:xfrm>
              <a:off x="17670780" y="7745730"/>
              <a:ext cx="4558030" cy="54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t>Lory Lee</a:t>
              </a:r>
            </a:p>
          </p:txBody>
        </p:sp>
        <p:sp>
          <p:nvSpPr>
            <p:cNvPr id="179" name="Shape 179"/>
            <p:cNvSpPr/>
            <p:nvPr/>
          </p:nvSpPr>
          <p:spPr>
            <a:xfrm>
              <a:off x="18010505" y="8369300"/>
              <a:ext cx="3879215" cy="3556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latin typeface="+mn-lt"/>
                  <a:ea typeface="+mn-ea"/>
                  <a:cs typeface="+mn-cs"/>
                  <a:sym typeface="Montserrat-Regular"/>
                </a:defRPr>
              </a:lvl1pPr>
            </a:lstStyle>
            <a:p>
              <a:r>
                <a:t>Manager</a:t>
              </a:r>
            </a:p>
          </p:txBody>
        </p:sp>
      </p:grpSp>
      <p:grpSp>
        <p:nvGrpSpPr>
          <p:cNvPr id="183" name="Group 183"/>
          <p:cNvGrpSpPr/>
          <p:nvPr/>
        </p:nvGrpSpPr>
        <p:grpSpPr>
          <a:xfrm>
            <a:off x="2120900" y="2870200"/>
            <a:ext cx="1270000" cy="1270000"/>
            <a:chOff x="2120900" y="2870200"/>
            <a:chExt cx="1270000" cy="1270000"/>
          </a:xfrm>
        </p:grpSpPr>
        <p:sp>
          <p:nvSpPr>
            <p:cNvPr id="181" name="Shape 181"/>
            <p:cNvSpPr/>
            <p:nvPr/>
          </p:nvSpPr>
          <p:spPr>
            <a:xfrm rot="5400000">
              <a:off x="2120900" y="2870200"/>
              <a:ext cx="1270000" cy="1270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82" name="Shape 182"/>
            <p:cNvSpPr/>
            <p:nvPr/>
          </p:nvSpPr>
          <p:spPr>
            <a:xfrm>
              <a:off x="2357755" y="3076575"/>
              <a:ext cx="288290" cy="288290"/>
            </a:xfrm>
            <a:custGeom>
              <a:avLst/>
              <a:gdLst/>
              <a:ahLst/>
              <a:cxnLst>
                <a:cxn ang="0">
                  <a:pos x="wd2" y="hd2"/>
                </a:cxn>
                <a:cxn ang="5400000">
                  <a:pos x="wd2" y="hd2"/>
                </a:cxn>
                <a:cxn ang="10800000">
                  <a:pos x="wd2" y="hd2"/>
                </a:cxn>
                <a:cxn ang="16200000">
                  <a:pos x="wd2" y="hd2"/>
                </a:cxn>
              </a:cxnLst>
              <a:rect l="0" t="0" r="r" b="b"/>
              <a:pathLst>
                <a:path w="21600" h="21600" extrusionOk="0">
                  <a:moveTo>
                    <a:pt x="21600" y="12107"/>
                  </a:moveTo>
                  <a:lnTo>
                    <a:pt x="12147" y="12107"/>
                  </a:lnTo>
                  <a:lnTo>
                    <a:pt x="12147" y="21600"/>
                  </a:lnTo>
                  <a:lnTo>
                    <a:pt x="9171" y="21600"/>
                  </a:lnTo>
                  <a:lnTo>
                    <a:pt x="9171" y="12107"/>
                  </a:lnTo>
                  <a:lnTo>
                    <a:pt x="0" y="12107"/>
                  </a:lnTo>
                  <a:lnTo>
                    <a:pt x="0" y="9171"/>
                  </a:lnTo>
                  <a:lnTo>
                    <a:pt x="9171" y="9171"/>
                  </a:lnTo>
                  <a:lnTo>
                    <a:pt x="9171" y="0"/>
                  </a:lnTo>
                  <a:lnTo>
                    <a:pt x="12147" y="0"/>
                  </a:lnTo>
                  <a:lnTo>
                    <a:pt x="12147" y="9171"/>
                  </a:lnTo>
                  <a:lnTo>
                    <a:pt x="21600" y="9171"/>
                  </a:lnTo>
                  <a:lnTo>
                    <a:pt x="21600" y="12107"/>
                  </a:lnTo>
                </a:path>
              </a:pathLst>
            </a:custGeom>
            <a:solidFill>
              <a:srgbClr val="FFFFFF"/>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p>
          </p:txBody>
        </p:sp>
      </p:grpSp>
      <p:grpSp>
        <p:nvGrpSpPr>
          <p:cNvPr id="186" name="Group 186"/>
          <p:cNvGrpSpPr/>
          <p:nvPr/>
        </p:nvGrpSpPr>
        <p:grpSpPr>
          <a:xfrm>
            <a:off x="7298690" y="2870200"/>
            <a:ext cx="1270000" cy="1270000"/>
            <a:chOff x="7298690" y="2870200"/>
            <a:chExt cx="1270000" cy="1270000"/>
          </a:xfrm>
        </p:grpSpPr>
        <p:sp>
          <p:nvSpPr>
            <p:cNvPr id="184" name="Shape 184"/>
            <p:cNvSpPr/>
            <p:nvPr/>
          </p:nvSpPr>
          <p:spPr>
            <a:xfrm rot="5400000">
              <a:off x="7298690" y="2870200"/>
              <a:ext cx="1270000" cy="1270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85" name="Shape 185"/>
            <p:cNvSpPr/>
            <p:nvPr/>
          </p:nvSpPr>
          <p:spPr>
            <a:xfrm>
              <a:off x="7535545" y="3076575"/>
              <a:ext cx="288290" cy="288290"/>
            </a:xfrm>
            <a:custGeom>
              <a:avLst/>
              <a:gdLst/>
              <a:ahLst/>
              <a:cxnLst>
                <a:cxn ang="0">
                  <a:pos x="wd2" y="hd2"/>
                </a:cxn>
                <a:cxn ang="5400000">
                  <a:pos x="wd2" y="hd2"/>
                </a:cxn>
                <a:cxn ang="10800000">
                  <a:pos x="wd2" y="hd2"/>
                </a:cxn>
                <a:cxn ang="16200000">
                  <a:pos x="wd2" y="hd2"/>
                </a:cxn>
              </a:cxnLst>
              <a:rect l="0" t="0" r="r" b="b"/>
              <a:pathLst>
                <a:path w="21600" h="21600" extrusionOk="0">
                  <a:moveTo>
                    <a:pt x="21600" y="12107"/>
                  </a:moveTo>
                  <a:lnTo>
                    <a:pt x="12147" y="12107"/>
                  </a:lnTo>
                  <a:lnTo>
                    <a:pt x="12147" y="21600"/>
                  </a:lnTo>
                  <a:lnTo>
                    <a:pt x="9171" y="21600"/>
                  </a:lnTo>
                  <a:lnTo>
                    <a:pt x="9171" y="12107"/>
                  </a:lnTo>
                  <a:lnTo>
                    <a:pt x="0" y="12107"/>
                  </a:lnTo>
                  <a:lnTo>
                    <a:pt x="0" y="9171"/>
                  </a:lnTo>
                  <a:lnTo>
                    <a:pt x="9171" y="9171"/>
                  </a:lnTo>
                  <a:lnTo>
                    <a:pt x="9171" y="0"/>
                  </a:lnTo>
                  <a:lnTo>
                    <a:pt x="12147" y="0"/>
                  </a:lnTo>
                  <a:lnTo>
                    <a:pt x="12147" y="9171"/>
                  </a:lnTo>
                  <a:lnTo>
                    <a:pt x="21600" y="9171"/>
                  </a:lnTo>
                  <a:lnTo>
                    <a:pt x="21600" y="12107"/>
                  </a:lnTo>
                </a:path>
              </a:pathLst>
            </a:custGeom>
            <a:solidFill>
              <a:srgbClr val="FFFFFF"/>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p>
          </p:txBody>
        </p:sp>
      </p:grpSp>
      <p:grpSp>
        <p:nvGrpSpPr>
          <p:cNvPr id="189" name="Group 189"/>
          <p:cNvGrpSpPr/>
          <p:nvPr/>
        </p:nvGrpSpPr>
        <p:grpSpPr>
          <a:xfrm>
            <a:off x="12489815" y="2870200"/>
            <a:ext cx="1270000" cy="1270000"/>
            <a:chOff x="12489815" y="2870200"/>
            <a:chExt cx="1270000" cy="1270000"/>
          </a:xfrm>
        </p:grpSpPr>
        <p:sp>
          <p:nvSpPr>
            <p:cNvPr id="187" name="Shape 187"/>
            <p:cNvSpPr/>
            <p:nvPr/>
          </p:nvSpPr>
          <p:spPr>
            <a:xfrm rot="5400000">
              <a:off x="12489815" y="2870200"/>
              <a:ext cx="1270000" cy="1270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88" name="Shape 188"/>
            <p:cNvSpPr/>
            <p:nvPr/>
          </p:nvSpPr>
          <p:spPr>
            <a:xfrm>
              <a:off x="12726670" y="3076575"/>
              <a:ext cx="288290" cy="288290"/>
            </a:xfrm>
            <a:custGeom>
              <a:avLst/>
              <a:gdLst/>
              <a:ahLst/>
              <a:cxnLst>
                <a:cxn ang="0">
                  <a:pos x="wd2" y="hd2"/>
                </a:cxn>
                <a:cxn ang="5400000">
                  <a:pos x="wd2" y="hd2"/>
                </a:cxn>
                <a:cxn ang="10800000">
                  <a:pos x="wd2" y="hd2"/>
                </a:cxn>
                <a:cxn ang="16200000">
                  <a:pos x="wd2" y="hd2"/>
                </a:cxn>
              </a:cxnLst>
              <a:rect l="0" t="0" r="r" b="b"/>
              <a:pathLst>
                <a:path w="21600" h="21600" extrusionOk="0">
                  <a:moveTo>
                    <a:pt x="21600" y="12107"/>
                  </a:moveTo>
                  <a:lnTo>
                    <a:pt x="12147" y="12107"/>
                  </a:lnTo>
                  <a:lnTo>
                    <a:pt x="12147" y="21600"/>
                  </a:lnTo>
                  <a:lnTo>
                    <a:pt x="9171" y="21600"/>
                  </a:lnTo>
                  <a:lnTo>
                    <a:pt x="9171" y="12107"/>
                  </a:lnTo>
                  <a:lnTo>
                    <a:pt x="0" y="12107"/>
                  </a:lnTo>
                  <a:lnTo>
                    <a:pt x="0" y="9171"/>
                  </a:lnTo>
                  <a:lnTo>
                    <a:pt x="9171" y="9171"/>
                  </a:lnTo>
                  <a:lnTo>
                    <a:pt x="9171" y="0"/>
                  </a:lnTo>
                  <a:lnTo>
                    <a:pt x="12147" y="0"/>
                  </a:lnTo>
                  <a:lnTo>
                    <a:pt x="12147" y="9171"/>
                  </a:lnTo>
                  <a:lnTo>
                    <a:pt x="21600" y="9171"/>
                  </a:lnTo>
                  <a:lnTo>
                    <a:pt x="21600" y="12107"/>
                  </a:lnTo>
                </a:path>
              </a:pathLst>
            </a:custGeom>
            <a:solidFill>
              <a:srgbClr val="FFFFFF"/>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p>
          </p:txBody>
        </p:sp>
      </p:grpSp>
      <p:grpSp>
        <p:nvGrpSpPr>
          <p:cNvPr id="192" name="Group 192"/>
          <p:cNvGrpSpPr/>
          <p:nvPr/>
        </p:nvGrpSpPr>
        <p:grpSpPr>
          <a:xfrm>
            <a:off x="17667605" y="2870200"/>
            <a:ext cx="1270000" cy="1270000"/>
            <a:chOff x="17667605" y="2870200"/>
            <a:chExt cx="1270000" cy="1270000"/>
          </a:xfrm>
        </p:grpSpPr>
        <p:sp>
          <p:nvSpPr>
            <p:cNvPr id="190" name="Shape 190"/>
            <p:cNvSpPr/>
            <p:nvPr/>
          </p:nvSpPr>
          <p:spPr>
            <a:xfrm rot="5400000">
              <a:off x="17667605" y="2870200"/>
              <a:ext cx="1270000" cy="1270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91" name="Shape 191"/>
            <p:cNvSpPr/>
            <p:nvPr/>
          </p:nvSpPr>
          <p:spPr>
            <a:xfrm>
              <a:off x="17904460" y="3076575"/>
              <a:ext cx="288290" cy="288290"/>
            </a:xfrm>
            <a:custGeom>
              <a:avLst/>
              <a:gdLst/>
              <a:ahLst/>
              <a:cxnLst>
                <a:cxn ang="0">
                  <a:pos x="wd2" y="hd2"/>
                </a:cxn>
                <a:cxn ang="5400000">
                  <a:pos x="wd2" y="hd2"/>
                </a:cxn>
                <a:cxn ang="10800000">
                  <a:pos x="wd2" y="hd2"/>
                </a:cxn>
                <a:cxn ang="16200000">
                  <a:pos x="wd2" y="hd2"/>
                </a:cxn>
              </a:cxnLst>
              <a:rect l="0" t="0" r="r" b="b"/>
              <a:pathLst>
                <a:path w="21600" h="21600" extrusionOk="0">
                  <a:moveTo>
                    <a:pt x="21600" y="12107"/>
                  </a:moveTo>
                  <a:lnTo>
                    <a:pt x="12147" y="12107"/>
                  </a:lnTo>
                  <a:lnTo>
                    <a:pt x="12147" y="21600"/>
                  </a:lnTo>
                  <a:lnTo>
                    <a:pt x="9171" y="21600"/>
                  </a:lnTo>
                  <a:lnTo>
                    <a:pt x="9171" y="12107"/>
                  </a:lnTo>
                  <a:lnTo>
                    <a:pt x="0" y="12107"/>
                  </a:lnTo>
                  <a:lnTo>
                    <a:pt x="0" y="9171"/>
                  </a:lnTo>
                  <a:lnTo>
                    <a:pt x="9171" y="9171"/>
                  </a:lnTo>
                  <a:lnTo>
                    <a:pt x="9171" y="0"/>
                  </a:lnTo>
                  <a:lnTo>
                    <a:pt x="12147" y="0"/>
                  </a:lnTo>
                  <a:lnTo>
                    <a:pt x="12147" y="9171"/>
                  </a:lnTo>
                  <a:lnTo>
                    <a:pt x="21600" y="9171"/>
                  </a:lnTo>
                  <a:lnTo>
                    <a:pt x="21600" y="12107"/>
                  </a:lnTo>
                </a:path>
              </a:pathLst>
            </a:custGeom>
            <a:solidFill>
              <a:srgbClr val="FFFFFF"/>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p>
          </p:txBody>
        </p:sp>
      </p:grpSp>
    </p:spTree>
  </p:cSld>
  <p:clrMapOvr>
    <a:masterClrMapping/>
  </p:clrMapOvr>
  <mc:AlternateContent xmlns:mc="http://schemas.openxmlformats.org/markup-compatibility/2006">
    <mc:Choice xmlns:p14="http://schemas.microsoft.com/office/powerpoint/2010/main" Requires="p14">
      <p:transition spd="slow" p14:dur="75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194" name="Shape 19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28</a:t>
            </a:fld>
            <a:endParaRPr/>
          </a:p>
        </p:txBody>
      </p:sp>
      <p:grpSp>
        <p:nvGrpSpPr>
          <p:cNvPr id="202" name="Group 202"/>
          <p:cNvGrpSpPr/>
          <p:nvPr/>
        </p:nvGrpSpPr>
        <p:grpSpPr>
          <a:xfrm>
            <a:off x="1985645" y="2767965"/>
            <a:ext cx="4575175" cy="8527415"/>
            <a:chOff x="1985645" y="2767965"/>
            <a:chExt cx="4575175" cy="8527415"/>
          </a:xfrm>
        </p:grpSpPr>
        <p:sp>
          <p:nvSpPr>
            <p:cNvPr id="195" name="Shape 195"/>
            <p:cNvSpPr/>
            <p:nvPr/>
          </p:nvSpPr>
          <p:spPr>
            <a:xfrm>
              <a:off x="1985645" y="7340600"/>
              <a:ext cx="4575175" cy="258699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t>Lorem Ipsum is simply dummy text of the printing and typesetting industry. Lorem Ipsum but also the leap into electronic typesetting, remaining essentially unchanged. It was popularised in the 1960s with</a:t>
              </a:r>
            </a:p>
          </p:txBody>
        </p:sp>
        <p:sp>
          <p:nvSpPr>
            <p:cNvPr id="196" name="Shape 196"/>
            <p:cNvSpPr/>
            <p:nvPr/>
          </p:nvSpPr>
          <p:spPr>
            <a:xfrm>
              <a:off x="2860040" y="2767965"/>
              <a:ext cx="2827020" cy="2827020"/>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199" name="Group 199"/>
            <p:cNvGrpSpPr/>
            <p:nvPr/>
          </p:nvGrpSpPr>
          <p:grpSpPr>
            <a:xfrm>
              <a:off x="2732405" y="10504805"/>
              <a:ext cx="3082290" cy="790575"/>
              <a:chOff x="2732405" y="10504805"/>
              <a:chExt cx="3082290" cy="790575"/>
            </a:xfrm>
          </p:grpSpPr>
          <p:sp>
            <p:nvSpPr>
              <p:cNvPr id="197" name="Shape 197"/>
              <p:cNvSpPr/>
              <p:nvPr/>
            </p:nvSpPr>
            <p:spPr>
              <a:xfrm>
                <a:off x="2732405" y="10504805"/>
                <a:ext cx="3082290" cy="790575"/>
              </a:xfrm>
              <a:prstGeom prst="roundRect">
                <a:avLst>
                  <a:gd name="adj" fmla="val 50000"/>
                </a:avLst>
              </a:prstGeom>
              <a:no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98" name="Shape 198"/>
              <p:cNvSpPr/>
              <p:nvPr/>
            </p:nvSpPr>
            <p:spPr>
              <a:xfrm>
                <a:off x="3060065" y="10721975"/>
                <a:ext cx="2452370" cy="3556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393941"/>
                    </a:solidFill>
                    <a:latin typeface="+mn-lt"/>
                    <a:ea typeface="+mn-ea"/>
                    <a:cs typeface="+mn-cs"/>
                    <a:sym typeface="Montserrat-Regular"/>
                  </a:defRPr>
                </a:lvl1pPr>
              </a:lstStyle>
              <a:p>
                <a:r>
                  <a:t>New Project</a:t>
                </a:r>
              </a:p>
            </p:txBody>
          </p:sp>
        </p:grpSp>
        <p:sp>
          <p:nvSpPr>
            <p:cNvPr id="200" name="Shape 200"/>
            <p:cNvSpPr/>
            <p:nvPr/>
          </p:nvSpPr>
          <p:spPr>
            <a:xfrm>
              <a:off x="1994535" y="6470015"/>
              <a:ext cx="4558030" cy="54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t>Project Name</a:t>
              </a:r>
            </a:p>
          </p:txBody>
        </p:sp>
        <p:sp>
          <p:nvSpPr>
            <p:cNvPr id="201" name="Shape 201"/>
            <p:cNvSpPr/>
            <p:nvPr/>
          </p:nvSpPr>
          <p:spPr>
            <a:xfrm>
              <a:off x="3942715" y="3625215"/>
              <a:ext cx="711835" cy="934720"/>
            </a:xfrm>
            <a:custGeom>
              <a:avLst/>
              <a:gdLst/>
              <a:ahLst/>
              <a:cxnLst>
                <a:cxn ang="0">
                  <a:pos x="wd2" y="hd2"/>
                </a:cxn>
                <a:cxn ang="5400000">
                  <a:pos x="wd2" y="hd2"/>
                </a:cxn>
                <a:cxn ang="10800000">
                  <a:pos x="wd2" y="hd2"/>
                </a:cxn>
                <a:cxn ang="16200000">
                  <a:pos x="wd2" y="hd2"/>
                </a:cxn>
              </a:cxnLst>
              <a:rect l="0" t="0" r="r" b="b"/>
              <a:pathLst>
                <a:path w="21600" h="21600" extrusionOk="0">
                  <a:moveTo>
                    <a:pt x="18755" y="7066"/>
                  </a:moveTo>
                  <a:lnTo>
                    <a:pt x="17491" y="7066"/>
                  </a:lnTo>
                  <a:lnTo>
                    <a:pt x="17491" y="5099"/>
                  </a:lnTo>
                  <a:cubicBezTo>
                    <a:pt x="17491" y="2168"/>
                    <a:pt x="14646" y="0"/>
                    <a:pt x="10800" y="0"/>
                  </a:cubicBezTo>
                  <a:cubicBezTo>
                    <a:pt x="6954" y="0"/>
                    <a:pt x="4109" y="2168"/>
                    <a:pt x="4109" y="5099"/>
                  </a:cubicBezTo>
                  <a:lnTo>
                    <a:pt x="4109" y="7066"/>
                  </a:lnTo>
                  <a:lnTo>
                    <a:pt x="2845" y="7066"/>
                  </a:lnTo>
                  <a:cubicBezTo>
                    <a:pt x="1264" y="7066"/>
                    <a:pt x="0" y="8070"/>
                    <a:pt x="0" y="9234"/>
                  </a:cubicBezTo>
                  <a:lnTo>
                    <a:pt x="0" y="19432"/>
                  </a:lnTo>
                  <a:cubicBezTo>
                    <a:pt x="0" y="20596"/>
                    <a:pt x="1264" y="21600"/>
                    <a:pt x="2845" y="21600"/>
                  </a:cubicBezTo>
                  <a:lnTo>
                    <a:pt x="18755" y="21600"/>
                  </a:lnTo>
                  <a:cubicBezTo>
                    <a:pt x="20336" y="21600"/>
                    <a:pt x="21600" y="20596"/>
                    <a:pt x="21600" y="19432"/>
                  </a:cubicBezTo>
                  <a:lnTo>
                    <a:pt x="21600" y="9234"/>
                  </a:lnTo>
                  <a:cubicBezTo>
                    <a:pt x="21600" y="8070"/>
                    <a:pt x="20336" y="7066"/>
                    <a:pt x="18755" y="7066"/>
                  </a:cubicBezTo>
                  <a:close/>
                  <a:moveTo>
                    <a:pt x="10800" y="16300"/>
                  </a:moveTo>
                  <a:cubicBezTo>
                    <a:pt x="9272" y="16300"/>
                    <a:pt x="8219" y="15497"/>
                    <a:pt x="8219" y="14333"/>
                  </a:cubicBezTo>
                  <a:cubicBezTo>
                    <a:pt x="8219" y="13169"/>
                    <a:pt x="9272" y="12165"/>
                    <a:pt x="10800" y="12165"/>
                  </a:cubicBezTo>
                  <a:cubicBezTo>
                    <a:pt x="12328" y="12165"/>
                    <a:pt x="13645" y="13169"/>
                    <a:pt x="13645" y="14333"/>
                  </a:cubicBezTo>
                  <a:cubicBezTo>
                    <a:pt x="13645" y="15497"/>
                    <a:pt x="12328" y="16300"/>
                    <a:pt x="10800" y="16300"/>
                  </a:cubicBezTo>
                  <a:close/>
                  <a:moveTo>
                    <a:pt x="14909" y="7066"/>
                  </a:moveTo>
                  <a:lnTo>
                    <a:pt x="6691" y="7066"/>
                  </a:lnTo>
                  <a:lnTo>
                    <a:pt x="6691" y="5099"/>
                  </a:lnTo>
                  <a:cubicBezTo>
                    <a:pt x="6691" y="3332"/>
                    <a:pt x="8482" y="1967"/>
                    <a:pt x="10800" y="1967"/>
                  </a:cubicBezTo>
                  <a:cubicBezTo>
                    <a:pt x="13118" y="1967"/>
                    <a:pt x="14909" y="3332"/>
                    <a:pt x="14909" y="5099"/>
                  </a:cubicBezTo>
                  <a:lnTo>
                    <a:pt x="14909" y="7066"/>
                  </a:lnTo>
                  <a:close/>
                </a:path>
              </a:pathLst>
            </a:custGeom>
            <a:solidFill>
              <a:srgbClr val="F4F5F7"/>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p>
          </p:txBody>
        </p:sp>
      </p:grpSp>
      <p:sp>
        <p:nvSpPr>
          <p:cNvPr id="203" name="Shape 203"/>
          <p:cNvSpPr/>
          <p:nvPr/>
        </p:nvSpPr>
        <p:spPr>
          <a:xfrm>
            <a:off x="17822545" y="7340600"/>
            <a:ext cx="4575175" cy="258699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ctr"/>
          </a:lstStyle>
          <a:p>
            <a:r>
              <a:t>Lorem Ipsum is simply dummy text of the printing and typesetting industry. Lorem Ipsum but also the leap into electronic typesetting, remaining essentially unchanged. It was popularised in the 1960s with</a:t>
            </a:r>
          </a:p>
        </p:txBody>
      </p:sp>
      <p:sp>
        <p:nvSpPr>
          <p:cNvPr id="204" name="Shape 204"/>
          <p:cNvSpPr/>
          <p:nvPr/>
        </p:nvSpPr>
        <p:spPr>
          <a:xfrm>
            <a:off x="18696940" y="2767965"/>
            <a:ext cx="2827020" cy="282702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grpSp>
        <p:nvGrpSpPr>
          <p:cNvPr id="207" name="Group 207"/>
          <p:cNvGrpSpPr/>
          <p:nvPr/>
        </p:nvGrpSpPr>
        <p:grpSpPr>
          <a:xfrm>
            <a:off x="18569305" y="10504805"/>
            <a:ext cx="3082290" cy="790575"/>
            <a:chOff x="18569305" y="10504805"/>
            <a:chExt cx="3082290" cy="790575"/>
          </a:xfrm>
        </p:grpSpPr>
        <p:sp>
          <p:nvSpPr>
            <p:cNvPr id="205" name="Shape 205"/>
            <p:cNvSpPr/>
            <p:nvPr/>
          </p:nvSpPr>
          <p:spPr>
            <a:xfrm>
              <a:off x="18569305" y="10504805"/>
              <a:ext cx="3082290" cy="790575"/>
            </a:xfrm>
            <a:prstGeom prst="roundRect">
              <a:avLst>
                <a:gd name="adj" fmla="val 50000"/>
              </a:avLst>
            </a:prstGeom>
            <a:no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206" name="Shape 206"/>
            <p:cNvSpPr/>
            <p:nvPr/>
          </p:nvSpPr>
          <p:spPr>
            <a:xfrm>
              <a:off x="18896965" y="10721975"/>
              <a:ext cx="2452370" cy="3556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393941"/>
                  </a:solidFill>
                  <a:latin typeface="+mn-lt"/>
                  <a:ea typeface="+mn-ea"/>
                  <a:cs typeface="+mn-cs"/>
                  <a:sym typeface="Montserrat-Regular"/>
                </a:defRPr>
              </a:lvl1pPr>
            </a:lstStyle>
            <a:p>
              <a:r>
                <a:t>New Project</a:t>
              </a:r>
            </a:p>
          </p:txBody>
        </p:sp>
      </p:grpSp>
      <p:sp>
        <p:nvSpPr>
          <p:cNvPr id="208" name="Shape 208"/>
          <p:cNvSpPr/>
          <p:nvPr/>
        </p:nvSpPr>
        <p:spPr>
          <a:xfrm>
            <a:off x="17831435" y="6470015"/>
            <a:ext cx="4558030" cy="5461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t>Project Name</a:t>
            </a:r>
          </a:p>
        </p:txBody>
      </p:sp>
      <p:sp>
        <p:nvSpPr>
          <p:cNvPr id="209" name="Shape 209"/>
          <p:cNvSpPr/>
          <p:nvPr/>
        </p:nvSpPr>
        <p:spPr>
          <a:xfrm>
            <a:off x="19737705" y="3784600"/>
            <a:ext cx="793115" cy="793115"/>
          </a:xfrm>
          <a:custGeom>
            <a:avLst/>
            <a:gdLst/>
            <a:ahLst/>
            <a:cxnLst>
              <a:cxn ang="0">
                <a:pos x="wd2" y="hd2"/>
              </a:cxn>
              <a:cxn ang="5400000">
                <a:pos x="wd2" y="hd2"/>
              </a:cxn>
              <a:cxn ang="10800000">
                <a:pos x="wd2" y="hd2"/>
              </a:cxn>
              <a:cxn ang="16200000">
                <a:pos x="wd2" y="hd2"/>
              </a:cxn>
            </a:cxnLst>
            <a:rect l="0" t="0" r="r" b="b"/>
            <a:pathLst>
              <a:path w="21600" h="21600" extrusionOk="0">
                <a:moveTo>
                  <a:pt x="12150" y="7110"/>
                </a:moveTo>
                <a:lnTo>
                  <a:pt x="9630" y="7110"/>
                </a:lnTo>
                <a:lnTo>
                  <a:pt x="9630" y="9630"/>
                </a:lnTo>
                <a:lnTo>
                  <a:pt x="12150" y="9630"/>
                </a:lnTo>
                <a:lnTo>
                  <a:pt x="12150" y="7110"/>
                </a:lnTo>
                <a:close/>
                <a:moveTo>
                  <a:pt x="17010" y="7110"/>
                </a:moveTo>
                <a:lnTo>
                  <a:pt x="14445" y="7110"/>
                </a:lnTo>
                <a:lnTo>
                  <a:pt x="14445" y="9630"/>
                </a:lnTo>
                <a:lnTo>
                  <a:pt x="17010" y="9630"/>
                </a:lnTo>
                <a:lnTo>
                  <a:pt x="17010" y="7110"/>
                </a:lnTo>
                <a:close/>
                <a:moveTo>
                  <a:pt x="20430" y="14940"/>
                </a:moveTo>
                <a:cubicBezTo>
                  <a:pt x="19080" y="14940"/>
                  <a:pt x="17685" y="14715"/>
                  <a:pt x="16065" y="14265"/>
                </a:cubicBezTo>
                <a:cubicBezTo>
                  <a:pt x="15840" y="13995"/>
                  <a:pt x="15390" y="14265"/>
                  <a:pt x="14940" y="14490"/>
                </a:cubicBezTo>
                <a:lnTo>
                  <a:pt x="12375" y="17235"/>
                </a:lnTo>
                <a:cubicBezTo>
                  <a:pt x="8955" y="15390"/>
                  <a:pt x="6210" y="12645"/>
                  <a:pt x="4365" y="9180"/>
                </a:cubicBezTo>
                <a:lnTo>
                  <a:pt x="7110" y="6660"/>
                </a:lnTo>
                <a:cubicBezTo>
                  <a:pt x="7335" y="6210"/>
                  <a:pt x="7560" y="5715"/>
                  <a:pt x="7335" y="5265"/>
                </a:cubicBezTo>
                <a:cubicBezTo>
                  <a:pt x="6885" y="4140"/>
                  <a:pt x="6660" y="2520"/>
                  <a:pt x="6660" y="1125"/>
                </a:cubicBezTo>
                <a:cubicBezTo>
                  <a:pt x="6660" y="450"/>
                  <a:pt x="6210" y="0"/>
                  <a:pt x="5490" y="0"/>
                </a:cubicBezTo>
                <a:lnTo>
                  <a:pt x="1350" y="0"/>
                </a:lnTo>
                <a:cubicBezTo>
                  <a:pt x="450" y="0"/>
                  <a:pt x="0" y="450"/>
                  <a:pt x="0" y="1125"/>
                </a:cubicBezTo>
                <a:cubicBezTo>
                  <a:pt x="0" y="12420"/>
                  <a:pt x="9180" y="21600"/>
                  <a:pt x="20430" y="21600"/>
                </a:cubicBezTo>
                <a:cubicBezTo>
                  <a:pt x="21150" y="21600"/>
                  <a:pt x="21600" y="21150"/>
                  <a:pt x="21600" y="20475"/>
                </a:cubicBezTo>
                <a:lnTo>
                  <a:pt x="21600" y="16065"/>
                </a:lnTo>
                <a:cubicBezTo>
                  <a:pt x="21600" y="15390"/>
                  <a:pt x="21150" y="14940"/>
                  <a:pt x="20430" y="14940"/>
                </a:cubicBezTo>
                <a:close/>
                <a:moveTo>
                  <a:pt x="19305" y="7110"/>
                </a:moveTo>
                <a:lnTo>
                  <a:pt x="19305" y="9630"/>
                </a:lnTo>
                <a:lnTo>
                  <a:pt x="21600" y="9630"/>
                </a:lnTo>
                <a:lnTo>
                  <a:pt x="21600" y="7110"/>
                </a:lnTo>
                <a:lnTo>
                  <a:pt x="19305" y="7110"/>
                </a:lnTo>
                <a:close/>
              </a:path>
            </a:pathLst>
          </a:custGeom>
          <a:solidFill>
            <a:srgbClr val="F4F5F7"/>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210" name="Shape 210"/>
          <p:cNvSpPr/>
          <p:nvPr/>
        </p:nvSpPr>
        <p:spPr>
          <a:xfrm>
            <a:off x="7265035" y="7340600"/>
            <a:ext cx="4575175" cy="258699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ctr"/>
          </a:lstStyle>
          <a:p>
            <a:r>
              <a:t>Lorem Ipsum is simply dummy text of the printing and typesetting industry. Lorem Ipsum but also the leap into electronic typesetting, remaining essentially unchanged. It was popularised in the 1960s with</a:t>
            </a:r>
          </a:p>
        </p:txBody>
      </p:sp>
      <p:sp>
        <p:nvSpPr>
          <p:cNvPr id="211" name="Shape 211"/>
          <p:cNvSpPr/>
          <p:nvPr/>
        </p:nvSpPr>
        <p:spPr>
          <a:xfrm>
            <a:off x="8138795" y="2767965"/>
            <a:ext cx="2827020" cy="282702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grpSp>
        <p:nvGrpSpPr>
          <p:cNvPr id="214" name="Group 214"/>
          <p:cNvGrpSpPr/>
          <p:nvPr/>
        </p:nvGrpSpPr>
        <p:grpSpPr>
          <a:xfrm>
            <a:off x="8011160" y="10504805"/>
            <a:ext cx="3082290" cy="790575"/>
            <a:chOff x="8011160" y="10504805"/>
            <a:chExt cx="3082290" cy="790575"/>
          </a:xfrm>
        </p:grpSpPr>
        <p:sp>
          <p:nvSpPr>
            <p:cNvPr id="212" name="Shape 212"/>
            <p:cNvSpPr/>
            <p:nvPr/>
          </p:nvSpPr>
          <p:spPr>
            <a:xfrm>
              <a:off x="8011160" y="10504805"/>
              <a:ext cx="3082290" cy="790575"/>
            </a:xfrm>
            <a:prstGeom prst="roundRect">
              <a:avLst>
                <a:gd name="adj" fmla="val 50000"/>
              </a:avLst>
            </a:prstGeom>
            <a:no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213" name="Shape 213"/>
            <p:cNvSpPr/>
            <p:nvPr/>
          </p:nvSpPr>
          <p:spPr>
            <a:xfrm>
              <a:off x="8338820" y="10721975"/>
              <a:ext cx="2452370" cy="3556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393941"/>
                  </a:solidFill>
                  <a:latin typeface="+mn-lt"/>
                  <a:ea typeface="+mn-ea"/>
                  <a:cs typeface="+mn-cs"/>
                  <a:sym typeface="Montserrat-Regular"/>
                </a:defRPr>
              </a:lvl1pPr>
            </a:lstStyle>
            <a:p>
              <a:r>
                <a:t>New Project</a:t>
              </a:r>
            </a:p>
          </p:txBody>
        </p:sp>
      </p:grpSp>
      <p:sp>
        <p:nvSpPr>
          <p:cNvPr id="215" name="Shape 215"/>
          <p:cNvSpPr/>
          <p:nvPr/>
        </p:nvSpPr>
        <p:spPr>
          <a:xfrm>
            <a:off x="7273290" y="6470015"/>
            <a:ext cx="4558030" cy="5461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t>Project Name</a:t>
            </a:r>
          </a:p>
        </p:txBody>
      </p:sp>
      <p:sp>
        <p:nvSpPr>
          <p:cNvPr id="216" name="Shape 216"/>
          <p:cNvSpPr/>
          <p:nvPr/>
        </p:nvSpPr>
        <p:spPr>
          <a:xfrm>
            <a:off x="9083040" y="3740785"/>
            <a:ext cx="887730" cy="880110"/>
          </a:xfrm>
          <a:custGeom>
            <a:avLst/>
            <a:gdLst/>
            <a:ahLst/>
            <a:cxnLst>
              <a:cxn ang="0">
                <a:pos x="wd2" y="hd2"/>
              </a:cxn>
              <a:cxn ang="5400000">
                <a:pos x="wd2" y="hd2"/>
              </a:cxn>
              <a:cxn ang="10800000">
                <a:pos x="wd2" y="hd2"/>
              </a:cxn>
              <a:cxn ang="16200000">
                <a:pos x="wd2" y="hd2"/>
              </a:cxn>
            </a:cxnLst>
            <a:rect l="0" t="0" r="r" b="b"/>
            <a:pathLst>
              <a:path w="21600" h="21600" extrusionOk="0">
                <a:moveTo>
                  <a:pt x="6597" y="17256"/>
                </a:moveTo>
                <a:cubicBezTo>
                  <a:pt x="5350" y="17256"/>
                  <a:pt x="4304" y="18271"/>
                  <a:pt x="4304" y="19529"/>
                </a:cubicBezTo>
                <a:cubicBezTo>
                  <a:pt x="4304" y="20747"/>
                  <a:pt x="5470" y="21600"/>
                  <a:pt x="6597" y="21600"/>
                </a:cubicBezTo>
                <a:cubicBezTo>
                  <a:pt x="7723" y="21600"/>
                  <a:pt x="8648" y="20747"/>
                  <a:pt x="8648" y="19529"/>
                </a:cubicBezTo>
                <a:cubicBezTo>
                  <a:pt x="8648" y="18271"/>
                  <a:pt x="7602" y="17256"/>
                  <a:pt x="6597" y="17256"/>
                </a:cubicBezTo>
                <a:close/>
                <a:moveTo>
                  <a:pt x="0" y="0"/>
                </a:moveTo>
                <a:lnTo>
                  <a:pt x="0" y="2071"/>
                </a:lnTo>
                <a:lnTo>
                  <a:pt x="2253" y="2071"/>
                </a:lnTo>
                <a:lnTo>
                  <a:pt x="6154" y="10394"/>
                </a:lnTo>
                <a:lnTo>
                  <a:pt x="4545" y="13074"/>
                </a:lnTo>
                <a:cubicBezTo>
                  <a:pt x="4545" y="13277"/>
                  <a:pt x="4304" y="13723"/>
                  <a:pt x="4304" y="14129"/>
                </a:cubicBezTo>
                <a:cubicBezTo>
                  <a:pt x="4304" y="15388"/>
                  <a:pt x="5350" y="16200"/>
                  <a:pt x="6597" y="16200"/>
                </a:cubicBezTo>
                <a:lnTo>
                  <a:pt x="19347" y="16200"/>
                </a:lnTo>
                <a:lnTo>
                  <a:pt x="19347" y="14129"/>
                </a:lnTo>
                <a:lnTo>
                  <a:pt x="6999" y="14129"/>
                </a:lnTo>
                <a:cubicBezTo>
                  <a:pt x="6798" y="14129"/>
                  <a:pt x="6798" y="13926"/>
                  <a:pt x="6798" y="13926"/>
                </a:cubicBezTo>
                <a:lnTo>
                  <a:pt x="6798" y="13723"/>
                </a:lnTo>
                <a:lnTo>
                  <a:pt x="7602" y="11856"/>
                </a:lnTo>
                <a:lnTo>
                  <a:pt x="15647" y="11856"/>
                </a:lnTo>
                <a:cubicBezTo>
                  <a:pt x="16451" y="11856"/>
                  <a:pt x="17055" y="11409"/>
                  <a:pt x="17497" y="10800"/>
                </a:cubicBezTo>
                <a:lnTo>
                  <a:pt x="21399" y="3735"/>
                </a:lnTo>
                <a:cubicBezTo>
                  <a:pt x="21600" y="3532"/>
                  <a:pt x="21600" y="3532"/>
                  <a:pt x="21600" y="3329"/>
                </a:cubicBezTo>
                <a:cubicBezTo>
                  <a:pt x="21600" y="2517"/>
                  <a:pt x="21198" y="2071"/>
                  <a:pt x="20554" y="2071"/>
                </a:cubicBezTo>
                <a:lnTo>
                  <a:pt x="4545" y="2071"/>
                </a:lnTo>
                <a:lnTo>
                  <a:pt x="3701" y="0"/>
                </a:lnTo>
                <a:lnTo>
                  <a:pt x="0" y="0"/>
                </a:lnTo>
                <a:close/>
                <a:moveTo>
                  <a:pt x="17256" y="17256"/>
                </a:moveTo>
                <a:cubicBezTo>
                  <a:pt x="16049" y="17256"/>
                  <a:pt x="15003" y="18271"/>
                  <a:pt x="15003" y="19529"/>
                </a:cubicBezTo>
                <a:cubicBezTo>
                  <a:pt x="15003" y="20747"/>
                  <a:pt x="16049" y="21600"/>
                  <a:pt x="17256" y="21600"/>
                </a:cubicBezTo>
                <a:cubicBezTo>
                  <a:pt x="18503" y="21600"/>
                  <a:pt x="19347" y="20747"/>
                  <a:pt x="19347" y="19529"/>
                </a:cubicBezTo>
                <a:cubicBezTo>
                  <a:pt x="19347" y="18271"/>
                  <a:pt x="18503" y="17256"/>
                  <a:pt x="17256" y="17256"/>
                </a:cubicBezTo>
                <a:close/>
              </a:path>
            </a:pathLst>
          </a:custGeom>
          <a:solidFill>
            <a:srgbClr val="F4F5F7"/>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217" name="Shape 217"/>
          <p:cNvSpPr/>
          <p:nvPr/>
        </p:nvSpPr>
        <p:spPr>
          <a:xfrm>
            <a:off x="12543790" y="7340600"/>
            <a:ext cx="4575175" cy="258699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ctr"/>
          </a:lstStyle>
          <a:p>
            <a:r>
              <a:t>Lorem Ipsum is simply dummy text of the printing and typesetting industry. Lorem Ipsum but also the leap into electronic typesetting, remaining essentially unchanged. It was popularised in the 1960s with</a:t>
            </a:r>
          </a:p>
        </p:txBody>
      </p:sp>
      <p:sp>
        <p:nvSpPr>
          <p:cNvPr id="218" name="Shape 218"/>
          <p:cNvSpPr/>
          <p:nvPr/>
        </p:nvSpPr>
        <p:spPr>
          <a:xfrm>
            <a:off x="13418185" y="2767965"/>
            <a:ext cx="2827020" cy="2827020"/>
          </a:xfrm>
          <a:prstGeom prst="ellipse">
            <a:avLst/>
          </a:prstGeom>
          <a:solidFill>
            <a:srgbClr val="393941"/>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grpSp>
        <p:nvGrpSpPr>
          <p:cNvPr id="221" name="Group 221"/>
          <p:cNvGrpSpPr/>
          <p:nvPr/>
        </p:nvGrpSpPr>
        <p:grpSpPr>
          <a:xfrm>
            <a:off x="13289915" y="10504805"/>
            <a:ext cx="3082290" cy="790575"/>
            <a:chOff x="13289915" y="10504805"/>
            <a:chExt cx="3082290" cy="790575"/>
          </a:xfrm>
        </p:grpSpPr>
        <p:sp>
          <p:nvSpPr>
            <p:cNvPr id="219" name="Shape 219"/>
            <p:cNvSpPr/>
            <p:nvPr/>
          </p:nvSpPr>
          <p:spPr>
            <a:xfrm>
              <a:off x="13289915" y="10504805"/>
              <a:ext cx="3082290" cy="790575"/>
            </a:xfrm>
            <a:prstGeom prst="roundRect">
              <a:avLst>
                <a:gd name="adj" fmla="val 50000"/>
              </a:avLst>
            </a:prstGeom>
            <a:noFill/>
            <a:ln w="38100" cap="flat">
              <a:solidFill>
                <a:srgbClr val="393941"/>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220" name="Shape 220"/>
            <p:cNvSpPr/>
            <p:nvPr/>
          </p:nvSpPr>
          <p:spPr>
            <a:xfrm>
              <a:off x="13617575" y="10721975"/>
              <a:ext cx="2452370" cy="3556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393941"/>
                  </a:solidFill>
                  <a:latin typeface="+mn-lt"/>
                  <a:ea typeface="+mn-ea"/>
                  <a:cs typeface="+mn-cs"/>
                  <a:sym typeface="Montserrat-Regular"/>
                </a:defRPr>
              </a:lvl1pPr>
            </a:lstStyle>
            <a:p>
              <a:r>
                <a:t>New Project</a:t>
              </a:r>
            </a:p>
          </p:txBody>
        </p:sp>
      </p:grpSp>
      <p:sp>
        <p:nvSpPr>
          <p:cNvPr id="222" name="Shape 222"/>
          <p:cNvSpPr/>
          <p:nvPr/>
        </p:nvSpPr>
        <p:spPr>
          <a:xfrm>
            <a:off x="12552045" y="6470015"/>
            <a:ext cx="4558030" cy="5461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t>Project Name</a:t>
            </a:r>
          </a:p>
        </p:txBody>
      </p:sp>
      <p:sp>
        <p:nvSpPr>
          <p:cNvPr id="223" name="Shape 223"/>
          <p:cNvSpPr/>
          <p:nvPr/>
        </p:nvSpPr>
        <p:spPr>
          <a:xfrm>
            <a:off x="14373860" y="3620135"/>
            <a:ext cx="973455" cy="894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950" y="21600"/>
                </a:lnTo>
                <a:lnTo>
                  <a:pt x="3950" y="8656"/>
                </a:lnTo>
                <a:lnTo>
                  <a:pt x="0" y="8656"/>
                </a:lnTo>
                <a:lnTo>
                  <a:pt x="0" y="21600"/>
                </a:lnTo>
                <a:close/>
                <a:moveTo>
                  <a:pt x="21600" y="9649"/>
                </a:moveTo>
                <a:cubicBezTo>
                  <a:pt x="21600" y="8418"/>
                  <a:pt x="20658" y="7624"/>
                  <a:pt x="19534" y="7624"/>
                </a:cubicBezTo>
                <a:lnTo>
                  <a:pt x="13337" y="7624"/>
                </a:lnTo>
                <a:lnTo>
                  <a:pt x="14460" y="2462"/>
                </a:lnTo>
                <a:lnTo>
                  <a:pt x="14460" y="2263"/>
                </a:lnTo>
                <a:cubicBezTo>
                  <a:pt x="14460" y="1826"/>
                  <a:pt x="14279" y="1429"/>
                  <a:pt x="14098" y="1032"/>
                </a:cubicBezTo>
                <a:lnTo>
                  <a:pt x="12974" y="0"/>
                </a:lnTo>
                <a:lnTo>
                  <a:pt x="6379" y="6988"/>
                </a:lnTo>
                <a:cubicBezTo>
                  <a:pt x="6016" y="7385"/>
                  <a:pt x="5835" y="8021"/>
                  <a:pt x="5835" y="8656"/>
                </a:cubicBezTo>
                <a:lnTo>
                  <a:pt x="5835" y="19337"/>
                </a:lnTo>
                <a:cubicBezTo>
                  <a:pt x="5835" y="20568"/>
                  <a:pt x="6777" y="21600"/>
                  <a:pt x="7901" y="21600"/>
                </a:cubicBezTo>
                <a:lnTo>
                  <a:pt x="16707" y="21600"/>
                </a:lnTo>
                <a:cubicBezTo>
                  <a:pt x="17468" y="21600"/>
                  <a:pt x="18230" y="21004"/>
                  <a:pt x="18411" y="20171"/>
                </a:cubicBezTo>
                <a:lnTo>
                  <a:pt x="21419" y="12547"/>
                </a:lnTo>
                <a:cubicBezTo>
                  <a:pt x="21419" y="12349"/>
                  <a:pt x="21419" y="12150"/>
                  <a:pt x="21419" y="11713"/>
                </a:cubicBezTo>
                <a:lnTo>
                  <a:pt x="21419" y="9649"/>
                </a:lnTo>
                <a:lnTo>
                  <a:pt x="21600" y="9649"/>
                </a:lnTo>
                <a:close/>
              </a:path>
            </a:pathLst>
          </a:custGeom>
          <a:solidFill>
            <a:srgbClr val="F4F5F7"/>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Tree>
  </p:cSld>
  <p:clrMapOvr>
    <a:masterClrMapping/>
  </p:clrMapOvr>
  <mc:AlternateContent xmlns:mc="http://schemas.openxmlformats.org/markup-compatibility/2006">
    <mc:Choice xmlns:p14="http://schemas.microsoft.com/office/powerpoint/2010/main" Requires="p14">
      <p:transition spd="slow" p14:dur="75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125" name="Shape 12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a:t>
            </a:fld>
            <a:endParaRPr dirty="0"/>
          </a:p>
        </p:txBody>
      </p:sp>
      <p:sp>
        <p:nvSpPr>
          <p:cNvPr id="126" name="Shape 126"/>
          <p:cNvSpPr/>
          <p:nvPr/>
        </p:nvSpPr>
        <p:spPr>
          <a:xfrm>
            <a:off x="4445" y="-8890"/>
            <a:ext cx="9956800" cy="137331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998" y="0"/>
                </a:lnTo>
                <a:lnTo>
                  <a:pt x="21600" y="21600"/>
                </a:lnTo>
                <a:lnTo>
                  <a:pt x="0" y="21600"/>
                </a:lnTo>
                <a:lnTo>
                  <a:pt x="0" y="0"/>
                </a:lnTo>
                <a:close/>
              </a:path>
            </a:pathLst>
          </a:cu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28" name="Shape 128"/>
          <p:cNvSpPr/>
          <p:nvPr/>
        </p:nvSpPr>
        <p:spPr>
          <a:xfrm>
            <a:off x="4445" y="-8890"/>
            <a:ext cx="9956800" cy="137331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998" y="0"/>
                </a:lnTo>
                <a:lnTo>
                  <a:pt x="21600" y="21600"/>
                </a:lnTo>
                <a:lnTo>
                  <a:pt x="0" y="21600"/>
                </a:lnTo>
                <a:lnTo>
                  <a:pt x="0" y="0"/>
                </a:lnTo>
                <a:close/>
              </a:path>
            </a:pathLst>
          </a:custGeom>
          <a:solidFill>
            <a:srgbClr val="F56C2E">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4" name="Shape 227"/>
          <p:cNvSpPr/>
          <p:nvPr/>
        </p:nvSpPr>
        <p:spPr>
          <a:xfrm>
            <a:off x="12509500" y="4207510"/>
            <a:ext cx="10864850" cy="117475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sz="4800" dirty="0" smtClean="0">
                <a:solidFill>
                  <a:schemeClr val="tx2">
                    <a:lumMod val="10000"/>
                  </a:schemeClr>
                </a:solidFill>
                <a:latin typeface="HY궁서B" panose="02030600000101010101" pitchFamily="18" charset="-127"/>
                <a:ea typeface="HY궁서B" panose="02030600000101010101" pitchFamily="18" charset="-127"/>
              </a:rPr>
              <a:t>-</a:t>
            </a:r>
            <a:r>
              <a:rPr lang="ko-KR" altLang="en-US" sz="4800" dirty="0">
                <a:solidFill>
                  <a:schemeClr val="tx2">
                    <a:lumMod val="10000"/>
                  </a:schemeClr>
                </a:solidFill>
                <a:latin typeface="HY궁서B" panose="02030600000101010101" pitchFamily="18" charset="-127"/>
                <a:ea typeface="HY궁서B" panose="02030600000101010101" pitchFamily="18" charset="-127"/>
              </a:rPr>
              <a:t> </a:t>
            </a:r>
            <a:r>
              <a:rPr lang="ko-KR" altLang="en-US" sz="4800" dirty="0" err="1" smtClean="0">
                <a:solidFill>
                  <a:schemeClr val="tx2">
                    <a:lumMod val="10000"/>
                  </a:schemeClr>
                </a:solidFill>
                <a:latin typeface="HY궁서B" panose="02030600000101010101" pitchFamily="18" charset="-127"/>
                <a:ea typeface="HY궁서B" panose="02030600000101010101" pitchFamily="18" charset="-127"/>
              </a:rPr>
              <a:t>빅데이터란</a:t>
            </a:r>
            <a:r>
              <a:rPr lang="en-US" altLang="ko-KR" sz="4800" dirty="0">
                <a:solidFill>
                  <a:schemeClr val="tx2">
                    <a:lumMod val="10000"/>
                  </a:schemeClr>
                </a:solidFill>
                <a:latin typeface="HY궁서B" panose="02030600000101010101" pitchFamily="18" charset="-127"/>
                <a:ea typeface="HY궁서B" panose="02030600000101010101" pitchFamily="18" charset="-127"/>
              </a:rPr>
              <a:t>?</a:t>
            </a:r>
            <a:endParaRPr sz="4800" dirty="0">
              <a:solidFill>
                <a:schemeClr val="tx2">
                  <a:lumMod val="10000"/>
                </a:schemeClr>
              </a:solidFill>
              <a:latin typeface="HY궁서B" panose="02030600000101010101" pitchFamily="18" charset="-127"/>
              <a:ea typeface="HY궁서B" panose="02030600000101010101" pitchFamily="18" charset="-127"/>
            </a:endParaRPr>
          </a:p>
        </p:txBody>
      </p:sp>
      <p:sp>
        <p:nvSpPr>
          <p:cNvPr id="35" name="Shape 227"/>
          <p:cNvSpPr/>
          <p:nvPr/>
        </p:nvSpPr>
        <p:spPr>
          <a:xfrm>
            <a:off x="12486640" y="5118100"/>
            <a:ext cx="10864850" cy="117475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sz="4800" dirty="0" smtClean="0">
                <a:solidFill>
                  <a:schemeClr val="tx2">
                    <a:lumMod val="10000"/>
                  </a:schemeClr>
                </a:solidFill>
                <a:latin typeface="HY궁서B" panose="02030600000101010101" pitchFamily="18" charset="-127"/>
                <a:ea typeface="HY궁서B" panose="02030600000101010101" pitchFamily="18" charset="-127"/>
              </a:rPr>
              <a:t>- </a:t>
            </a:r>
            <a:r>
              <a:rPr lang="en-US" sz="4800" dirty="0" err="1" smtClean="0">
                <a:solidFill>
                  <a:schemeClr val="tx2">
                    <a:lumMod val="10000"/>
                  </a:schemeClr>
                </a:solidFill>
                <a:latin typeface="HY궁서B" panose="02030600000101010101" pitchFamily="18" charset="-127"/>
                <a:ea typeface="HY궁서B" panose="02030600000101010101" pitchFamily="18" charset="-127"/>
              </a:rPr>
              <a:t>Stucture</a:t>
            </a:r>
            <a:endParaRPr sz="4800" dirty="0">
              <a:solidFill>
                <a:schemeClr val="tx2">
                  <a:lumMod val="10000"/>
                </a:schemeClr>
              </a:solidFill>
              <a:latin typeface="HY궁서B" panose="02030600000101010101" pitchFamily="18" charset="-127"/>
              <a:ea typeface="HY궁서B" panose="02030600000101010101" pitchFamily="18" charset="-127"/>
            </a:endParaRPr>
          </a:p>
        </p:txBody>
      </p:sp>
      <p:sp>
        <p:nvSpPr>
          <p:cNvPr id="36" name="Shape 227"/>
          <p:cNvSpPr/>
          <p:nvPr/>
        </p:nvSpPr>
        <p:spPr>
          <a:xfrm>
            <a:off x="12486640" y="6111240"/>
            <a:ext cx="10864850" cy="117475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sz="4800" dirty="0" smtClean="0">
                <a:solidFill>
                  <a:schemeClr val="tx2">
                    <a:lumMod val="10000"/>
                  </a:schemeClr>
                </a:solidFill>
                <a:latin typeface="HY궁서B" panose="02030600000101010101" pitchFamily="18" charset="-127"/>
                <a:ea typeface="HY궁서B" panose="02030600000101010101" pitchFamily="18" charset="-127"/>
              </a:rPr>
              <a:t>-</a:t>
            </a:r>
            <a:r>
              <a:rPr lang="ko-KR" altLang="en-US" sz="4800" dirty="0">
                <a:solidFill>
                  <a:schemeClr val="tx2">
                    <a:lumMod val="10000"/>
                  </a:schemeClr>
                </a:solidFill>
                <a:latin typeface="HY궁서B" panose="02030600000101010101" pitchFamily="18" charset="-127"/>
                <a:ea typeface="HY궁서B" panose="02030600000101010101" pitchFamily="18" charset="-127"/>
              </a:rPr>
              <a:t> </a:t>
            </a:r>
            <a:r>
              <a:rPr lang="ko-KR" altLang="en-US" sz="4800" dirty="0" err="1" smtClean="0">
                <a:solidFill>
                  <a:schemeClr val="tx2">
                    <a:lumMod val="10000"/>
                  </a:schemeClr>
                </a:solidFill>
                <a:latin typeface="HY궁서B" panose="02030600000101010101" pitchFamily="18" charset="-127"/>
                <a:ea typeface="HY궁서B" panose="02030600000101010101" pitchFamily="18" charset="-127"/>
              </a:rPr>
              <a:t>하둡</a:t>
            </a:r>
            <a:r>
              <a:rPr lang="en-US" altLang="ko-KR" sz="4800" dirty="0" smtClean="0">
                <a:solidFill>
                  <a:schemeClr val="tx2">
                    <a:lumMod val="10000"/>
                  </a:schemeClr>
                </a:solidFill>
                <a:latin typeface="HY궁서B" panose="02030600000101010101" pitchFamily="18" charset="-127"/>
                <a:ea typeface="HY궁서B" panose="02030600000101010101" pitchFamily="18" charset="-127"/>
              </a:rPr>
              <a:t>(</a:t>
            </a:r>
            <a:r>
              <a:rPr lang="en-US" altLang="ko-KR" sz="4800" dirty="0">
                <a:solidFill>
                  <a:schemeClr val="tx2">
                    <a:lumMod val="10000"/>
                  </a:schemeClr>
                </a:solidFill>
                <a:latin typeface="HY궁서B" panose="02030600000101010101" pitchFamily="18" charset="-127"/>
                <a:ea typeface="HY궁서B" panose="02030600000101010101" pitchFamily="18" charset="-127"/>
              </a:rPr>
              <a:t>H</a:t>
            </a:r>
            <a:r>
              <a:rPr lang="en-US" altLang="ko-KR" sz="4800" dirty="0" smtClean="0">
                <a:solidFill>
                  <a:schemeClr val="tx2">
                    <a:lumMod val="10000"/>
                  </a:schemeClr>
                </a:solidFill>
                <a:latin typeface="HY궁서B" panose="02030600000101010101" pitchFamily="18" charset="-127"/>
                <a:ea typeface="HY궁서B" panose="02030600000101010101" pitchFamily="18" charset="-127"/>
              </a:rPr>
              <a:t>adoop)</a:t>
            </a:r>
            <a:endParaRPr sz="4800" dirty="0">
              <a:solidFill>
                <a:schemeClr val="tx2">
                  <a:lumMod val="10000"/>
                </a:schemeClr>
              </a:solidFill>
              <a:latin typeface="HY궁서B" panose="02030600000101010101" pitchFamily="18" charset="-127"/>
              <a:ea typeface="HY궁서B" panose="02030600000101010101" pitchFamily="18" charset="-127"/>
            </a:endParaRPr>
          </a:p>
        </p:txBody>
      </p:sp>
      <p:sp>
        <p:nvSpPr>
          <p:cNvPr id="37" name="Shape 227"/>
          <p:cNvSpPr/>
          <p:nvPr/>
        </p:nvSpPr>
        <p:spPr>
          <a:xfrm>
            <a:off x="12486640" y="7081520"/>
            <a:ext cx="11650980" cy="117475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sz="4800" dirty="0" smtClean="0">
                <a:solidFill>
                  <a:schemeClr val="tx2">
                    <a:lumMod val="10000"/>
                  </a:schemeClr>
                </a:solidFill>
                <a:latin typeface="HY궁서B" panose="02030600000101010101" pitchFamily="18" charset="-127"/>
                <a:ea typeface="HY궁서B" panose="02030600000101010101" pitchFamily="18" charset="-127"/>
              </a:rPr>
              <a:t>- </a:t>
            </a:r>
            <a:r>
              <a:rPr lang="ko-KR" altLang="en-US" sz="4800" dirty="0" err="1" smtClean="0">
                <a:solidFill>
                  <a:schemeClr val="tx2">
                    <a:lumMod val="10000"/>
                  </a:schemeClr>
                </a:solidFill>
                <a:latin typeface="HY궁서B" panose="02030600000101010101" pitchFamily="18" charset="-127"/>
                <a:ea typeface="HY궁서B" panose="02030600000101010101" pitchFamily="18" charset="-127"/>
              </a:rPr>
              <a:t>플룸</a:t>
            </a:r>
            <a:r>
              <a:rPr lang="ko-KR" altLang="en-US" sz="4800" dirty="0" smtClean="0">
                <a:solidFill>
                  <a:schemeClr val="tx2">
                    <a:lumMod val="10000"/>
                  </a:schemeClr>
                </a:solidFill>
                <a:latin typeface="HY궁서B" panose="02030600000101010101" pitchFamily="18" charset="-127"/>
                <a:ea typeface="HY궁서B" panose="02030600000101010101" pitchFamily="18" charset="-127"/>
              </a:rPr>
              <a:t> </a:t>
            </a:r>
            <a:r>
              <a:rPr lang="en-US" altLang="ko-KR" sz="4800" dirty="0" smtClean="0">
                <a:solidFill>
                  <a:schemeClr val="tx2">
                    <a:lumMod val="10000"/>
                  </a:schemeClr>
                </a:solidFill>
                <a:latin typeface="HY궁서B" panose="02030600000101010101" pitchFamily="18" charset="-127"/>
                <a:ea typeface="HY궁서B" panose="02030600000101010101" pitchFamily="18" charset="-127"/>
              </a:rPr>
              <a:t>&amp; </a:t>
            </a:r>
            <a:r>
              <a:rPr lang="ko-KR" altLang="en-US" sz="4800" dirty="0" err="1" smtClean="0">
                <a:solidFill>
                  <a:schemeClr val="tx2">
                    <a:lumMod val="10000"/>
                  </a:schemeClr>
                </a:solidFill>
                <a:latin typeface="HY궁서B" panose="02030600000101010101" pitchFamily="18" charset="-127"/>
                <a:ea typeface="HY궁서B" panose="02030600000101010101" pitchFamily="18" charset="-127"/>
              </a:rPr>
              <a:t>스크래피</a:t>
            </a:r>
            <a:r>
              <a:rPr lang="en-US" altLang="ko-KR" sz="4800" dirty="0" smtClean="0">
                <a:solidFill>
                  <a:schemeClr val="tx2">
                    <a:lumMod val="10000"/>
                  </a:schemeClr>
                </a:solidFill>
                <a:latin typeface="HY궁서B" panose="02030600000101010101" pitchFamily="18" charset="-127"/>
                <a:ea typeface="HY궁서B" panose="02030600000101010101" pitchFamily="18" charset="-127"/>
              </a:rPr>
              <a:t>(Flume &amp; </a:t>
            </a:r>
            <a:r>
              <a:rPr lang="en-US" altLang="ko-KR" sz="4800" dirty="0" err="1" smtClean="0">
                <a:solidFill>
                  <a:schemeClr val="tx2">
                    <a:lumMod val="10000"/>
                  </a:schemeClr>
                </a:solidFill>
                <a:latin typeface="HY궁서B" panose="02030600000101010101" pitchFamily="18" charset="-127"/>
                <a:ea typeface="HY궁서B" panose="02030600000101010101" pitchFamily="18" charset="-127"/>
              </a:rPr>
              <a:t>Scrapy</a:t>
            </a:r>
            <a:r>
              <a:rPr lang="en-US" altLang="ko-KR" sz="4800" dirty="0" smtClean="0">
                <a:solidFill>
                  <a:schemeClr val="tx2">
                    <a:lumMod val="10000"/>
                  </a:schemeClr>
                </a:solidFill>
                <a:latin typeface="HY궁서B" panose="02030600000101010101" pitchFamily="18" charset="-127"/>
                <a:ea typeface="HY궁서B" panose="02030600000101010101" pitchFamily="18" charset="-127"/>
              </a:rPr>
              <a:t>) </a:t>
            </a:r>
            <a:endParaRPr sz="4800" dirty="0">
              <a:solidFill>
                <a:schemeClr val="tx2">
                  <a:lumMod val="10000"/>
                </a:schemeClr>
              </a:solidFill>
              <a:latin typeface="HY궁서B" panose="02030600000101010101" pitchFamily="18" charset="-127"/>
              <a:ea typeface="HY궁서B" panose="02030600000101010101" pitchFamily="18" charset="-127"/>
            </a:endParaRPr>
          </a:p>
        </p:txBody>
      </p:sp>
      <p:sp>
        <p:nvSpPr>
          <p:cNvPr id="38" name="Shape 227"/>
          <p:cNvSpPr/>
          <p:nvPr/>
        </p:nvSpPr>
        <p:spPr>
          <a:xfrm>
            <a:off x="12486640" y="8182610"/>
            <a:ext cx="10864850" cy="117475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sz="4800" dirty="0" smtClean="0">
                <a:solidFill>
                  <a:schemeClr val="tx2">
                    <a:lumMod val="10000"/>
                  </a:schemeClr>
                </a:solidFill>
                <a:latin typeface="HY궁서B" panose="02030600000101010101" pitchFamily="18" charset="-127"/>
                <a:ea typeface="HY궁서B" panose="02030600000101010101" pitchFamily="18" charset="-127"/>
              </a:rPr>
              <a:t>- </a:t>
            </a:r>
            <a:r>
              <a:rPr lang="ko-KR" altLang="en-US" sz="4800" dirty="0" err="1" smtClean="0">
                <a:solidFill>
                  <a:schemeClr val="tx2">
                    <a:lumMod val="10000"/>
                  </a:schemeClr>
                </a:solidFill>
                <a:latin typeface="HY궁서B" panose="02030600000101010101" pitchFamily="18" charset="-127"/>
                <a:ea typeface="HY궁서B" panose="02030600000101010101" pitchFamily="18" charset="-127"/>
              </a:rPr>
              <a:t>하이브</a:t>
            </a:r>
            <a:r>
              <a:rPr lang="en-US" altLang="ko-KR" sz="4800" dirty="0" smtClean="0">
                <a:solidFill>
                  <a:schemeClr val="tx2">
                    <a:lumMod val="10000"/>
                  </a:schemeClr>
                </a:solidFill>
                <a:latin typeface="HY궁서B" panose="02030600000101010101" pitchFamily="18" charset="-127"/>
                <a:ea typeface="HY궁서B" panose="02030600000101010101" pitchFamily="18" charset="-127"/>
              </a:rPr>
              <a:t>(hive)</a:t>
            </a:r>
            <a:endParaRPr sz="4800" dirty="0">
              <a:solidFill>
                <a:schemeClr val="tx2">
                  <a:lumMod val="10000"/>
                </a:schemeClr>
              </a:solidFill>
              <a:latin typeface="HY궁서B" panose="02030600000101010101" pitchFamily="18" charset="-127"/>
              <a:ea typeface="HY궁서B" panose="02030600000101010101" pitchFamily="18" charset="-127"/>
            </a:endParaRPr>
          </a:p>
        </p:txBody>
      </p:sp>
      <p:sp>
        <p:nvSpPr>
          <p:cNvPr id="39" name="Shape 227"/>
          <p:cNvSpPr/>
          <p:nvPr/>
        </p:nvSpPr>
        <p:spPr>
          <a:xfrm>
            <a:off x="12486640" y="9132570"/>
            <a:ext cx="10865485" cy="1175385"/>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numCol="1" vert="horz" anchor="t">
            <a:normAutofit fontScale="100000" lnSpcReduction="0"/>
          </a:bodyPr>
          <a:lstStyle/>
          <a:p>
            <a:pPr marL="0" indent="0" algn="just" fontAlgn="auto" defTabSz="825500" eaLnBrk="0" latinLnBrk="0" hangingPunct="0">
              <a:lnSpc>
                <a:spcPct val="100000"/>
              </a:lnSpc>
              <a:spcBef>
                <a:spcPts val="0"/>
              </a:spcBef>
              <a:spcAft>
                <a:spcPts val="0"/>
              </a:spcAft>
              <a:buFontTx/>
              <a:buNone/>
            </a:pPr>
            <a:r>
              <a:rPr lang="en-US" altLang="ko-KR" sz="4800" cap="none" dirty="0" smtClean="0" b="0">
                <a:ln w="9525" cap="flat" cmpd="sng">
                  <a:noFill/>
                  <a:prstDash/>
                </a:ln>
                <a:solidFill>
                  <a:schemeClr val="tx2">
                    <a:lumMod val="10000"/>
                  </a:schemeClr>
                </a:solidFill>
                <a:latin typeface="HY궁서B" charset="0"/>
                <a:ea typeface="HY궁서B" charset="0"/>
              </a:rPr>
              <a:t>- R</a:t>
            </a:r>
            <a:endParaRPr lang="ko-KR" altLang="en-US" sz="4800" cap="none" dirty="0" smtClean="0" b="0">
              <a:ln w="9525" cap="flat" cmpd="sng">
                <a:noFill/>
                <a:prstDash/>
              </a:ln>
              <a:solidFill>
                <a:schemeClr val="tx2">
                  <a:lumMod val="10000"/>
                </a:schemeClr>
              </a:solidFill>
              <a:latin typeface="HY궁서B" charset="0"/>
              <a:ea typeface="HY궁서B" charset="0"/>
            </a:endParaRPr>
          </a:p>
        </p:txBody>
      </p:sp>
      <p:sp>
        <p:nvSpPr>
          <p:cNvPr id="40" name="Shape 129"/>
          <p:cNvSpPr/>
          <p:nvPr/>
        </p:nvSpPr>
        <p:spPr>
          <a:xfrm>
            <a:off x="14062710" y="2052955"/>
            <a:ext cx="3879215" cy="3556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smtClean="0"/>
              <a:t>Big data</a:t>
            </a:r>
            <a:endParaRPr dirty="0"/>
          </a:p>
        </p:txBody>
      </p:sp>
      <p:sp>
        <p:nvSpPr>
          <p:cNvPr id="41" name="Shape 130"/>
          <p:cNvSpPr/>
          <p:nvPr/>
        </p:nvSpPr>
        <p:spPr>
          <a:xfrm>
            <a:off x="14062710" y="2756535"/>
            <a:ext cx="9099550" cy="296926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ko-KR" altLang="en-US" dirty="0" smtClean="0"/>
              <a:t>목차</a:t>
            </a:r>
            <a:endParaRPr dirty="0"/>
          </a:p>
        </p:txBody>
      </p:sp>
      <p:pic>
        <p:nvPicPr>
          <p:cNvPr id="42" name="그림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3540" y="597535"/>
            <a:ext cx="6218555" cy="4667885"/>
          </a:xfrm>
          <a:prstGeom prst="rect">
            <a:avLst/>
          </a:prstGeom>
        </p:spPr>
      </p:pic>
      <p:grpSp>
        <p:nvGrpSpPr>
          <p:cNvPr id="2" name="그룹 1"/>
          <p:cNvGrpSpPr/>
          <p:nvPr/>
        </p:nvGrpSpPr>
        <p:grpSpPr>
          <a:xfrm>
            <a:off x="13806805" y="9900920"/>
            <a:ext cx="10864850" cy="2269490"/>
            <a:chOff x="13806805" y="9900920"/>
            <a:chExt cx="10864850" cy="2269490"/>
          </a:xfrm>
        </p:grpSpPr>
        <p:sp>
          <p:nvSpPr>
            <p:cNvPr id="14" name="Shape 227"/>
            <p:cNvSpPr/>
            <p:nvPr/>
          </p:nvSpPr>
          <p:spPr>
            <a:xfrm>
              <a:off x="13806805" y="9900920"/>
              <a:ext cx="10864850" cy="56261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fontScale="77500" lnSpcReduction="20000"/>
            </a:bodyPr>
            <a:lstStyle/>
            <a:p>
              <a:r>
                <a:rPr lang="en-US" sz="4800" dirty="0" smtClean="0">
                  <a:solidFill>
                    <a:schemeClr val="tx2">
                      <a:lumMod val="10000"/>
                    </a:schemeClr>
                  </a:solidFill>
                  <a:latin typeface="HY궁서B" panose="02030600000101010101" pitchFamily="18" charset="-127"/>
                  <a:ea typeface="HY궁서B" panose="02030600000101010101" pitchFamily="18" charset="-127"/>
                </a:rPr>
                <a:t>- </a:t>
              </a:r>
              <a:r>
                <a:rPr lang="ko-KR" altLang="en-US" sz="4800" dirty="0" smtClean="0">
                  <a:solidFill>
                    <a:schemeClr val="tx2">
                      <a:lumMod val="10000"/>
                    </a:schemeClr>
                  </a:solidFill>
                  <a:latin typeface="HY궁서B" panose="02030600000101010101" pitchFamily="18" charset="-127"/>
                  <a:ea typeface="HY궁서B" panose="02030600000101010101" pitchFamily="18" charset="-127"/>
                </a:rPr>
                <a:t>지</a:t>
              </a:r>
              <a:r>
                <a:rPr lang="ko-KR" altLang="en-US" sz="4800" dirty="0">
                  <a:solidFill>
                    <a:schemeClr val="tx2">
                      <a:lumMod val="10000"/>
                    </a:schemeClr>
                  </a:solidFill>
                  <a:latin typeface="HY궁서B" panose="02030600000101010101" pitchFamily="18" charset="-127"/>
                  <a:ea typeface="HY궁서B" panose="02030600000101010101" pitchFamily="18" charset="-127"/>
                </a:rPr>
                <a:t>점</a:t>
              </a:r>
              <a:r>
                <a:rPr lang="ko-KR" altLang="en-US" sz="4800" dirty="0" smtClean="0">
                  <a:solidFill>
                    <a:schemeClr val="tx2">
                      <a:lumMod val="10000"/>
                    </a:schemeClr>
                  </a:solidFill>
                  <a:latin typeface="HY궁서B" panose="02030600000101010101" pitchFamily="18" charset="-127"/>
                  <a:ea typeface="HY궁서B" panose="02030600000101010101" pitchFamily="18" charset="-127"/>
                </a:rPr>
                <a:t>별 매출비교</a:t>
              </a:r>
              <a:endParaRPr sz="4800" dirty="0">
                <a:solidFill>
                  <a:schemeClr val="tx2">
                    <a:lumMod val="10000"/>
                  </a:schemeClr>
                </a:solidFill>
                <a:latin typeface="HY궁서B" panose="02030600000101010101" pitchFamily="18" charset="-127"/>
                <a:ea typeface="HY궁서B" panose="02030600000101010101" pitchFamily="18" charset="-127"/>
              </a:endParaRPr>
            </a:p>
          </p:txBody>
        </p:sp>
        <p:sp>
          <p:nvSpPr>
            <p:cNvPr id="15" name="Shape 227"/>
            <p:cNvSpPr/>
            <p:nvPr/>
          </p:nvSpPr>
          <p:spPr>
            <a:xfrm>
              <a:off x="13806805" y="10463530"/>
              <a:ext cx="10864850" cy="56261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fontScale="77500" lnSpcReduction="20000"/>
            </a:bodyPr>
            <a:lstStyle/>
            <a:p>
              <a:r>
                <a:rPr lang="en-US" sz="4800" dirty="0" smtClean="0">
                  <a:solidFill>
                    <a:schemeClr val="tx2">
                      <a:lumMod val="10000"/>
                    </a:schemeClr>
                  </a:solidFill>
                  <a:latin typeface="HY궁서B" panose="02030600000101010101" pitchFamily="18" charset="-127"/>
                  <a:ea typeface="HY궁서B" panose="02030600000101010101" pitchFamily="18" charset="-127"/>
                </a:rPr>
                <a:t>- </a:t>
              </a:r>
              <a:r>
                <a:rPr lang="ko-KR" altLang="en-US" sz="4800" dirty="0" err="1" smtClean="0">
                  <a:solidFill>
                    <a:schemeClr val="tx2">
                      <a:lumMod val="10000"/>
                    </a:schemeClr>
                  </a:solidFill>
                  <a:latin typeface="HY궁서B" panose="02030600000101010101" pitchFamily="18" charset="-127"/>
                  <a:ea typeface="HY궁서B" panose="02030600000101010101" pitchFamily="18" charset="-127"/>
                </a:rPr>
                <a:t>환경요소별</a:t>
              </a:r>
              <a:r>
                <a:rPr lang="ko-KR" altLang="en-US" sz="4800" dirty="0" smtClean="0">
                  <a:solidFill>
                    <a:schemeClr val="tx2">
                      <a:lumMod val="10000"/>
                    </a:schemeClr>
                  </a:solidFill>
                  <a:latin typeface="HY궁서B" panose="02030600000101010101" pitchFamily="18" charset="-127"/>
                  <a:ea typeface="HY궁서B" panose="02030600000101010101" pitchFamily="18" charset="-127"/>
                </a:rPr>
                <a:t> 상관관계</a:t>
              </a:r>
              <a:endParaRPr sz="4800" dirty="0">
                <a:solidFill>
                  <a:schemeClr val="tx2">
                    <a:lumMod val="10000"/>
                  </a:schemeClr>
                </a:solidFill>
                <a:latin typeface="HY궁서B" panose="02030600000101010101" pitchFamily="18" charset="-127"/>
                <a:ea typeface="HY궁서B" panose="02030600000101010101" pitchFamily="18" charset="-127"/>
              </a:endParaRPr>
            </a:p>
          </p:txBody>
        </p:sp>
        <p:sp>
          <p:nvSpPr>
            <p:cNvPr id="16" name="Shape 227"/>
            <p:cNvSpPr/>
            <p:nvPr/>
          </p:nvSpPr>
          <p:spPr>
            <a:xfrm>
              <a:off x="13806805" y="11026775"/>
              <a:ext cx="10864850" cy="56261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fontScale="77500" lnSpcReduction="20000"/>
            </a:bodyPr>
            <a:lstStyle/>
            <a:p>
              <a:r>
                <a:rPr lang="en-US" sz="4800" dirty="0" smtClean="0">
                  <a:solidFill>
                    <a:schemeClr val="tx2">
                      <a:lumMod val="10000"/>
                    </a:schemeClr>
                  </a:solidFill>
                  <a:latin typeface="HY궁서B" panose="02030600000101010101" pitchFamily="18" charset="-127"/>
                  <a:ea typeface="HY궁서B" panose="02030600000101010101" pitchFamily="18" charset="-127"/>
                </a:rPr>
                <a:t>- </a:t>
              </a:r>
              <a:r>
                <a:rPr lang="ko-KR" altLang="en-US" sz="4800" dirty="0">
                  <a:solidFill>
                    <a:schemeClr val="tx2">
                      <a:lumMod val="10000"/>
                    </a:schemeClr>
                  </a:solidFill>
                  <a:latin typeface="HY궁서B" panose="02030600000101010101" pitchFamily="18" charset="-127"/>
                  <a:ea typeface="HY궁서B" panose="02030600000101010101" pitchFamily="18" charset="-127"/>
                </a:rPr>
                <a:t>월별 </a:t>
              </a:r>
              <a:r>
                <a:rPr lang="ko-KR" altLang="en-US" sz="4800" dirty="0" smtClean="0">
                  <a:solidFill>
                    <a:schemeClr val="tx2">
                      <a:lumMod val="10000"/>
                    </a:schemeClr>
                  </a:solidFill>
                  <a:latin typeface="HY궁서B" panose="02030600000101010101" pitchFamily="18" charset="-127"/>
                  <a:ea typeface="HY궁서B" panose="02030600000101010101" pitchFamily="18" charset="-127"/>
                </a:rPr>
                <a:t>지</a:t>
              </a:r>
              <a:r>
                <a:rPr lang="ko-KR" altLang="en-US" sz="4800" dirty="0">
                  <a:solidFill>
                    <a:schemeClr val="tx2">
                      <a:lumMod val="10000"/>
                    </a:schemeClr>
                  </a:solidFill>
                  <a:latin typeface="HY궁서B" panose="02030600000101010101" pitchFamily="18" charset="-127"/>
                  <a:ea typeface="HY궁서B" panose="02030600000101010101" pitchFamily="18" charset="-127"/>
                </a:rPr>
                <a:t>점</a:t>
              </a:r>
              <a:r>
                <a:rPr lang="ko-KR" altLang="en-US" sz="4800" dirty="0" smtClean="0">
                  <a:solidFill>
                    <a:schemeClr val="tx2">
                      <a:lumMod val="10000"/>
                    </a:schemeClr>
                  </a:solidFill>
                  <a:latin typeface="HY궁서B" panose="02030600000101010101" pitchFamily="18" charset="-127"/>
                  <a:ea typeface="HY궁서B" panose="02030600000101010101" pitchFamily="18" charset="-127"/>
                </a:rPr>
                <a:t>매출 </a:t>
              </a:r>
              <a:r>
                <a:rPr lang="ko-KR" altLang="en-US" sz="4800" dirty="0">
                  <a:solidFill>
                    <a:schemeClr val="tx2">
                      <a:lumMod val="10000"/>
                    </a:schemeClr>
                  </a:solidFill>
                  <a:latin typeface="HY궁서B" panose="02030600000101010101" pitchFamily="18" charset="-127"/>
                  <a:ea typeface="HY궁서B" panose="02030600000101010101" pitchFamily="18" charset="-127"/>
                </a:rPr>
                <a:t>비교</a:t>
              </a:r>
            </a:p>
            <a:p>
              <a:endParaRPr sz="4800" dirty="0">
                <a:solidFill>
                  <a:schemeClr val="tx2">
                    <a:lumMod val="10000"/>
                  </a:schemeClr>
                </a:solidFill>
                <a:latin typeface="HY궁서B" panose="02030600000101010101" pitchFamily="18" charset="-127"/>
                <a:ea typeface="HY궁서B" panose="02030600000101010101" pitchFamily="18" charset="-127"/>
              </a:endParaRPr>
            </a:p>
          </p:txBody>
        </p:sp>
        <p:sp>
          <p:nvSpPr>
            <p:cNvPr id="17" name="Shape 227"/>
            <p:cNvSpPr/>
            <p:nvPr/>
          </p:nvSpPr>
          <p:spPr>
            <a:xfrm>
              <a:off x="13806805" y="11607800"/>
              <a:ext cx="10864850" cy="56261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fontScale="77500" lnSpcReduction="20000"/>
            </a:bodyPr>
            <a:lstStyle/>
            <a:p>
              <a:r>
                <a:rPr lang="en-US" sz="4800" dirty="0" smtClean="0">
                  <a:solidFill>
                    <a:schemeClr val="tx2">
                      <a:lumMod val="10000"/>
                    </a:schemeClr>
                  </a:solidFill>
                  <a:latin typeface="HY궁서B" panose="02030600000101010101" pitchFamily="18" charset="-127"/>
                  <a:ea typeface="HY궁서B" panose="02030600000101010101" pitchFamily="18" charset="-127"/>
                </a:rPr>
                <a:t>- </a:t>
              </a:r>
              <a:r>
                <a:rPr lang="ko-KR" altLang="en-US" sz="4800" dirty="0" smtClean="0">
                  <a:solidFill>
                    <a:schemeClr val="tx2">
                      <a:lumMod val="10000"/>
                    </a:schemeClr>
                  </a:solidFill>
                  <a:latin typeface="HY궁서B" panose="02030600000101010101" pitchFamily="18" charset="-127"/>
                  <a:ea typeface="HY궁서B" panose="02030600000101010101" pitchFamily="18" charset="-127"/>
                </a:rPr>
                <a:t>지점별 소비자 만족도 조사</a:t>
              </a:r>
              <a:endParaRPr sz="4800" dirty="0">
                <a:solidFill>
                  <a:schemeClr val="tx2">
                    <a:lumMod val="10000"/>
                  </a:schemeClr>
                </a:solidFill>
                <a:latin typeface="HY궁서B" panose="02030600000101010101" pitchFamily="18" charset="-127"/>
                <a:ea typeface="HY궁서B" panose="02030600000101010101" pitchFamily="18" charset="-127"/>
              </a:endParaRPr>
            </a:p>
          </p:txBody>
        </p:sp>
      </p:grpSp>
      <p:sp>
        <p:nvSpPr>
          <p:cNvPr id="18" name="Shape 227"/>
          <p:cNvSpPr/>
          <p:nvPr/>
        </p:nvSpPr>
        <p:spPr>
          <a:xfrm>
            <a:off x="12509500" y="12240895"/>
            <a:ext cx="10864850" cy="117475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sz="4800" dirty="0" smtClean="0">
                <a:solidFill>
                  <a:schemeClr val="tx2">
                    <a:lumMod val="10000"/>
                  </a:schemeClr>
                </a:solidFill>
                <a:latin typeface="HY궁서B" panose="02030600000101010101" pitchFamily="18" charset="-127"/>
                <a:ea typeface="HY궁서B" panose="02030600000101010101" pitchFamily="18" charset="-127"/>
              </a:rPr>
              <a:t>- </a:t>
            </a:r>
            <a:r>
              <a:rPr lang="ko-KR" altLang="en-US" sz="4800" dirty="0" smtClean="0">
                <a:solidFill>
                  <a:schemeClr val="tx2">
                    <a:lumMod val="10000"/>
                  </a:schemeClr>
                </a:solidFill>
                <a:latin typeface="HY궁서B" panose="02030600000101010101" pitchFamily="18" charset="-127"/>
                <a:ea typeface="HY궁서B" panose="02030600000101010101" pitchFamily="18" charset="-127"/>
              </a:rPr>
              <a:t>사용 언어 및 도구</a:t>
            </a:r>
            <a:r>
              <a:rPr lang="en-US" sz="4800" dirty="0" smtClean="0">
                <a:solidFill>
                  <a:schemeClr val="tx2">
                    <a:lumMod val="10000"/>
                  </a:schemeClr>
                </a:solidFill>
                <a:latin typeface="HY궁서B" panose="02030600000101010101" pitchFamily="18" charset="-127"/>
                <a:ea typeface="HY궁서B" panose="02030600000101010101" pitchFamily="18" charset="-127"/>
              </a:rPr>
              <a:t> </a:t>
            </a:r>
            <a:endParaRPr sz="4800" dirty="0">
              <a:solidFill>
                <a:schemeClr val="tx2">
                  <a:lumMod val="10000"/>
                </a:schemeClr>
              </a:solidFill>
              <a:latin typeface="HY궁서B" panose="02030600000101010101" pitchFamily="18" charset="-127"/>
              <a:ea typeface="HY궁서B" panose="02030600000101010101" pitchFamily="18" charset="-127"/>
            </a:endParaRPr>
          </a:p>
        </p:txBody>
      </p:sp>
    </p:spTree>
    <p:extLst>
      <p:ext uri="{BB962C8B-B14F-4D97-AF65-F5344CB8AC3E}">
        <p14:creationId xmlns:p14="http://schemas.microsoft.com/office/powerpoint/2010/main" val="2050512774"/>
      </p:ext>
    </p:ext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25" name="Shape 225"/>
          <p:cNvSpPr/>
          <p:nvPr/>
        </p:nvSpPr>
        <p:spPr>
          <a:xfrm>
            <a:off x="12056110" y="2129155"/>
            <a:ext cx="3879215" cy="3556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t>demo slide</a:t>
            </a:r>
          </a:p>
        </p:txBody>
      </p:sp>
      <p:sp>
        <p:nvSpPr>
          <p:cNvPr id="226" name="Shape 226"/>
          <p:cNvSpPr/>
          <p:nvPr/>
        </p:nvSpPr>
        <p:spPr>
          <a:xfrm>
            <a:off x="12045315" y="2715895"/>
            <a:ext cx="9099550" cy="296926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t>Title text demo</a:t>
            </a:r>
          </a:p>
        </p:txBody>
      </p:sp>
      <p:sp>
        <p:nvSpPr>
          <p:cNvPr id="227" name="Shape 227"/>
          <p:cNvSpPr/>
          <p:nvPr/>
        </p:nvSpPr>
        <p:spPr>
          <a:xfrm>
            <a:off x="12059285" y="6357620"/>
            <a:ext cx="10864850" cy="539813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has survived not only five centuries, but also the leap into electronic typesetting. 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has survived not only five centuries, but also the leap into electronic typesetting.</a:t>
            </a:r>
          </a:p>
        </p:txBody>
      </p:sp>
      <p:sp>
        <p:nvSpPr>
          <p:cNvPr id="228" name="Shape 22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29</a:t>
            </a:fld>
            <a:endParaRPr/>
          </a:p>
        </p:txBody>
      </p:sp>
      <p:sp>
        <p:nvSpPr>
          <p:cNvPr id="229" name="Shape 229"/>
          <p:cNvSpPr/>
          <p:nvPr/>
        </p:nvSpPr>
        <p:spPr>
          <a:xfrm>
            <a:off x="12079605" y="5869305"/>
            <a:ext cx="805180" cy="0"/>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30" name="Shape 230"/>
          <p:cNvSpPr/>
          <p:nvPr/>
        </p:nvSpPr>
        <p:spPr>
          <a:xfrm>
            <a:off x="2362200" y="-16510"/>
            <a:ext cx="7030720" cy="13748385"/>
          </a:xfrm>
          <a:prstGeom prst="rect">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Tree>
  </p:cSld>
  <p:clrMapOvr>
    <a:masterClrMapping/>
  </p:clrMapOvr>
  <mc:AlternateContent xmlns:mc="http://schemas.openxmlformats.org/markup-compatibility/2006">
    <mc:Choice xmlns:p14="http://schemas.microsoft.com/office/powerpoint/2010/main" Requires="p14">
      <p:transition spd="slow" p14:dur="75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32" name="Shape 23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30</a:t>
            </a:fld>
            <a:endParaRPr/>
          </a:p>
        </p:txBody>
      </p:sp>
      <p:grpSp>
        <p:nvGrpSpPr>
          <p:cNvPr id="235" name="Group 235"/>
          <p:cNvGrpSpPr/>
          <p:nvPr/>
        </p:nvGrpSpPr>
        <p:grpSpPr>
          <a:xfrm>
            <a:off x="14479905" y="2573020"/>
            <a:ext cx="8900160" cy="8900160"/>
            <a:chOff x="14479905" y="2573020"/>
            <a:chExt cx="8900160" cy="8900160"/>
          </a:xfrm>
        </p:grpSpPr>
        <p:graphicFrame>
          <p:nvGraphicFramePr>
            <p:cNvPr id="233" name="Chart 233"/>
            <p:cNvGraphicFramePr/>
            <p:nvPr/>
          </p:nvGraphicFramePr>
          <p:xfrm>
            <a:off x="169971" y="169971"/>
            <a:ext cx="8900356" cy="8900356"/>
          </p:xfrm>
          <a:graphic>
            <a:graphicData uri="http://schemas.openxmlformats.org/drawingml/2006/chart">
              <c:chart xmlns:c="http://schemas.openxmlformats.org/drawingml/2006/chart" xmlns:r="http://schemas.openxmlformats.org/officeDocument/2006/relationships" r:id="rId2"/>
            </a:graphicData>
          </a:graphic>
        </p:graphicFrame>
        <p:sp>
          <p:nvSpPr>
            <p:cNvPr id="234" name="Shape 234"/>
            <p:cNvSpPr/>
            <p:nvPr/>
          </p:nvSpPr>
          <p:spPr>
            <a:xfrm>
              <a:off x="15130145" y="3223260"/>
              <a:ext cx="7599680" cy="7599680"/>
            </a:xfrm>
            <a:prstGeom prst="ellipse">
              <a:avLst/>
            </a:prstGeom>
            <a:solidFill>
              <a:srgbClr val="F4F5F7"/>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238" name="Group 238"/>
          <p:cNvGrpSpPr/>
          <p:nvPr/>
        </p:nvGrpSpPr>
        <p:grpSpPr>
          <a:xfrm>
            <a:off x="15327630" y="3420110"/>
            <a:ext cx="7205345" cy="7205345"/>
            <a:chOff x="15327630" y="3420110"/>
            <a:chExt cx="7205345" cy="7205345"/>
          </a:xfrm>
        </p:grpSpPr>
        <p:graphicFrame>
          <p:nvGraphicFramePr>
            <p:cNvPr id="236" name="Chart 236"/>
            <p:cNvGraphicFramePr/>
            <p:nvPr/>
          </p:nvGraphicFramePr>
          <p:xfrm>
            <a:off x="0" y="0"/>
            <a:ext cx="7205569" cy="7205569"/>
          </p:xfrm>
          <a:graphic>
            <a:graphicData uri="http://schemas.openxmlformats.org/drawingml/2006/chart">
              <c:chart xmlns:c="http://schemas.openxmlformats.org/drawingml/2006/chart" xmlns:r="http://schemas.openxmlformats.org/officeDocument/2006/relationships" r:id="rId3"/>
            </a:graphicData>
          </a:graphic>
        </p:graphicFrame>
        <p:sp>
          <p:nvSpPr>
            <p:cNvPr id="237" name="Shape 237"/>
            <p:cNvSpPr/>
            <p:nvPr/>
          </p:nvSpPr>
          <p:spPr>
            <a:xfrm>
              <a:off x="15967075" y="4059555"/>
              <a:ext cx="5926455" cy="5926455"/>
            </a:xfrm>
            <a:prstGeom prst="ellipse">
              <a:avLst/>
            </a:prstGeom>
            <a:solidFill>
              <a:srgbClr val="F4F5F7"/>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241" name="Group 241"/>
          <p:cNvGrpSpPr/>
          <p:nvPr/>
        </p:nvGrpSpPr>
        <p:grpSpPr>
          <a:xfrm>
            <a:off x="16186150" y="4278630"/>
            <a:ext cx="5488305" cy="5488305"/>
            <a:chOff x="16186150" y="4278630"/>
            <a:chExt cx="5488305" cy="5488305"/>
          </a:xfrm>
        </p:grpSpPr>
        <p:graphicFrame>
          <p:nvGraphicFramePr>
            <p:cNvPr id="239" name="Chart 239"/>
            <p:cNvGraphicFramePr/>
            <p:nvPr/>
          </p:nvGraphicFramePr>
          <p:xfrm>
            <a:off x="0" y="0"/>
            <a:ext cx="5488565" cy="5488565"/>
          </p:xfrm>
          <a:graphic>
            <a:graphicData uri="http://schemas.openxmlformats.org/drawingml/2006/chart">
              <c:chart xmlns:c="http://schemas.openxmlformats.org/drawingml/2006/chart" xmlns:r="http://schemas.openxmlformats.org/officeDocument/2006/relationships" r:id="rId4"/>
            </a:graphicData>
          </a:graphic>
        </p:graphicFrame>
        <p:sp>
          <p:nvSpPr>
            <p:cNvPr id="240" name="Shape 240"/>
            <p:cNvSpPr/>
            <p:nvPr/>
          </p:nvSpPr>
          <p:spPr>
            <a:xfrm>
              <a:off x="16784320" y="4876800"/>
              <a:ext cx="4291965" cy="4291965"/>
            </a:xfrm>
            <a:prstGeom prst="ellipse">
              <a:avLst/>
            </a:prstGeom>
            <a:solidFill>
              <a:srgbClr val="F4F5F7"/>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244" name="Group 244"/>
          <p:cNvGrpSpPr/>
          <p:nvPr/>
        </p:nvGrpSpPr>
        <p:grpSpPr>
          <a:xfrm>
            <a:off x="16994505" y="5086985"/>
            <a:ext cx="3870960" cy="3870960"/>
            <a:chOff x="16994505" y="5086985"/>
            <a:chExt cx="3870960" cy="3870960"/>
          </a:xfrm>
        </p:grpSpPr>
        <p:graphicFrame>
          <p:nvGraphicFramePr>
            <p:cNvPr id="242" name="Chart 242"/>
            <p:cNvGraphicFramePr/>
            <p:nvPr/>
          </p:nvGraphicFramePr>
          <p:xfrm>
            <a:off x="0" y="0"/>
            <a:ext cx="3871246" cy="3871246"/>
          </p:xfrm>
          <a:graphic>
            <a:graphicData uri="http://schemas.openxmlformats.org/drawingml/2006/chart">
              <c:chart xmlns:c="http://schemas.openxmlformats.org/drawingml/2006/chart" xmlns:r="http://schemas.openxmlformats.org/officeDocument/2006/relationships" r:id="rId5"/>
            </a:graphicData>
          </a:graphic>
        </p:graphicFrame>
        <p:sp>
          <p:nvSpPr>
            <p:cNvPr id="243" name="Shape 243"/>
            <p:cNvSpPr/>
            <p:nvPr/>
          </p:nvSpPr>
          <p:spPr>
            <a:xfrm>
              <a:off x="17546320" y="5638800"/>
              <a:ext cx="2767965" cy="2767965"/>
            </a:xfrm>
            <a:prstGeom prst="ellipse">
              <a:avLst/>
            </a:prstGeom>
            <a:solidFill>
              <a:srgbClr val="F4F5F7"/>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sp>
        <p:nvSpPr>
          <p:cNvPr id="245" name="Shape 245"/>
          <p:cNvSpPr/>
          <p:nvPr/>
        </p:nvSpPr>
        <p:spPr>
          <a:xfrm>
            <a:off x="18626455" y="2578100"/>
            <a:ext cx="647065" cy="647065"/>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6" name="Shape 246"/>
          <p:cNvSpPr/>
          <p:nvPr/>
        </p:nvSpPr>
        <p:spPr>
          <a:xfrm>
            <a:off x="18626455" y="3428365"/>
            <a:ext cx="633730" cy="63373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7" name="Shape 247"/>
          <p:cNvSpPr/>
          <p:nvPr/>
        </p:nvSpPr>
        <p:spPr>
          <a:xfrm>
            <a:off x="18626455" y="4280535"/>
            <a:ext cx="598170" cy="59817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8" name="Shape 248"/>
          <p:cNvSpPr/>
          <p:nvPr/>
        </p:nvSpPr>
        <p:spPr>
          <a:xfrm>
            <a:off x="18670905" y="5093335"/>
            <a:ext cx="545465" cy="545465"/>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9" name="Shape 249"/>
          <p:cNvSpPr/>
          <p:nvPr/>
        </p:nvSpPr>
        <p:spPr>
          <a:xfrm>
            <a:off x="19618960" y="8103235"/>
            <a:ext cx="545465" cy="545465"/>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0" name="Shape 250"/>
          <p:cNvSpPr/>
          <p:nvPr/>
        </p:nvSpPr>
        <p:spPr>
          <a:xfrm>
            <a:off x="18649315" y="9166860"/>
            <a:ext cx="600710" cy="60071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1" name="Shape 251"/>
          <p:cNvSpPr/>
          <p:nvPr/>
        </p:nvSpPr>
        <p:spPr>
          <a:xfrm>
            <a:off x="15956915" y="8634730"/>
            <a:ext cx="633730" cy="63373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2" name="Shape 252"/>
          <p:cNvSpPr/>
          <p:nvPr/>
        </p:nvSpPr>
        <p:spPr>
          <a:xfrm>
            <a:off x="14483715" y="6691630"/>
            <a:ext cx="647065" cy="647065"/>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3" name="Shape 253"/>
          <p:cNvSpPr/>
          <p:nvPr/>
        </p:nvSpPr>
        <p:spPr>
          <a:xfrm>
            <a:off x="17539335" y="6631305"/>
            <a:ext cx="2795905" cy="114935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ctr">
              <a:lnSpc>
                <a:spcPct val="80000"/>
              </a:lnSpc>
              <a:defRPr sz="4500" b="1">
                <a:solidFill>
                  <a:srgbClr val="393941"/>
                </a:solidFill>
                <a:latin typeface="Montserrat-SemiBold"/>
                <a:ea typeface="Montserrat-SemiBold"/>
                <a:cs typeface="Montserrat-SemiBold"/>
                <a:sym typeface="Montserrat-SemiBold"/>
              </a:defRPr>
            </a:lvl1pPr>
          </a:lstStyle>
          <a:p>
            <a:r>
              <a:t>2016</a:t>
            </a:r>
          </a:p>
        </p:txBody>
      </p:sp>
      <p:sp>
        <p:nvSpPr>
          <p:cNvPr id="254" name="Shape 254"/>
          <p:cNvSpPr/>
          <p:nvPr/>
        </p:nvSpPr>
        <p:spPr>
          <a:xfrm>
            <a:off x="11509375" y="2679065"/>
            <a:ext cx="4213225" cy="180276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702" y="0"/>
                </a:lnTo>
                <a:lnTo>
                  <a:pt x="0" y="0"/>
                </a:lnTo>
              </a:path>
            </a:pathLst>
          </a:custGeom>
          <a:ln w="38100">
            <a:solidFill>
              <a:srgbClr val="A6A7AC"/>
            </a:solidFill>
            <a:prstDash val="sysDot"/>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55" name="Shape 255"/>
          <p:cNvSpPr/>
          <p:nvPr/>
        </p:nvSpPr>
        <p:spPr>
          <a:xfrm>
            <a:off x="11438890" y="1598930"/>
            <a:ext cx="3161030" cy="113982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4500" b="1">
                <a:solidFill>
                  <a:srgbClr val="393941"/>
                </a:solidFill>
                <a:latin typeface="Montserrat-SemiBold"/>
                <a:ea typeface="Montserrat-SemiBold"/>
                <a:cs typeface="Montserrat-SemiBold"/>
                <a:sym typeface="Montserrat-SemiBold"/>
              </a:defRPr>
            </a:lvl1pPr>
          </a:lstStyle>
          <a:p>
            <a:r>
              <a:t>+87%</a:t>
            </a:r>
          </a:p>
        </p:txBody>
      </p:sp>
      <p:sp>
        <p:nvSpPr>
          <p:cNvPr id="256" name="Shape 256"/>
          <p:cNvSpPr/>
          <p:nvPr/>
        </p:nvSpPr>
        <p:spPr>
          <a:xfrm>
            <a:off x="11509375" y="5541010"/>
            <a:ext cx="4236720" cy="74993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625" y="0"/>
                </a:lnTo>
                <a:lnTo>
                  <a:pt x="0" y="0"/>
                </a:lnTo>
              </a:path>
            </a:pathLst>
          </a:custGeom>
          <a:ln w="38100">
            <a:solidFill>
              <a:srgbClr val="A6A7AC"/>
            </a:solidFill>
            <a:prstDash val="sysDot"/>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57" name="Shape 257"/>
          <p:cNvSpPr/>
          <p:nvPr/>
        </p:nvSpPr>
        <p:spPr>
          <a:xfrm>
            <a:off x="11438890" y="4430395"/>
            <a:ext cx="3161030" cy="110553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4500" b="1">
                <a:solidFill>
                  <a:srgbClr val="393941"/>
                </a:solidFill>
                <a:latin typeface="Montserrat-SemiBold"/>
                <a:ea typeface="Montserrat-SemiBold"/>
                <a:cs typeface="Montserrat-SemiBold"/>
                <a:sym typeface="Montserrat-SemiBold"/>
              </a:defRPr>
            </a:lvl1pPr>
          </a:lstStyle>
          <a:p>
            <a:r>
              <a:t>+68%</a:t>
            </a:r>
          </a:p>
        </p:txBody>
      </p:sp>
      <p:sp>
        <p:nvSpPr>
          <p:cNvPr id="258" name="Shape 258"/>
          <p:cNvSpPr/>
          <p:nvPr/>
        </p:nvSpPr>
        <p:spPr>
          <a:xfrm>
            <a:off x="11509375" y="7266940"/>
            <a:ext cx="5015230" cy="11036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1510" y="21600"/>
                </a:lnTo>
                <a:lnTo>
                  <a:pt x="0" y="21600"/>
                </a:lnTo>
              </a:path>
            </a:pathLst>
          </a:custGeom>
          <a:ln w="38100">
            <a:solidFill>
              <a:srgbClr val="A6A7AC"/>
            </a:solidFill>
            <a:prstDash val="sysDot"/>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59" name="Shape 259"/>
          <p:cNvSpPr/>
          <p:nvPr/>
        </p:nvSpPr>
        <p:spPr>
          <a:xfrm>
            <a:off x="11438890" y="7285990"/>
            <a:ext cx="3161030" cy="113982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4500" b="1">
                <a:solidFill>
                  <a:srgbClr val="393941"/>
                </a:solidFill>
                <a:latin typeface="Montserrat-SemiBold"/>
                <a:ea typeface="Montserrat-SemiBold"/>
                <a:cs typeface="Montserrat-SemiBold"/>
                <a:sym typeface="Montserrat-SemiBold"/>
              </a:defRPr>
            </a:lvl1pPr>
          </a:lstStyle>
          <a:p>
            <a:r>
              <a:t>+50%</a:t>
            </a:r>
          </a:p>
        </p:txBody>
      </p:sp>
      <p:sp>
        <p:nvSpPr>
          <p:cNvPr id="260" name="Shape 260"/>
          <p:cNvSpPr/>
          <p:nvPr/>
        </p:nvSpPr>
        <p:spPr>
          <a:xfrm>
            <a:off x="11509375" y="7652385"/>
            <a:ext cx="5936615" cy="353822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724" y="21600"/>
                </a:lnTo>
                <a:lnTo>
                  <a:pt x="0" y="21600"/>
                </a:lnTo>
              </a:path>
            </a:pathLst>
          </a:custGeom>
          <a:ln w="38100">
            <a:solidFill>
              <a:srgbClr val="A6A7AC"/>
            </a:solidFill>
            <a:prstDash val="sysDot"/>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61" name="Shape 261"/>
          <p:cNvSpPr/>
          <p:nvPr/>
        </p:nvSpPr>
        <p:spPr>
          <a:xfrm>
            <a:off x="11438890" y="10103485"/>
            <a:ext cx="3161030" cy="113982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4500" b="1">
                <a:solidFill>
                  <a:srgbClr val="393941"/>
                </a:solidFill>
                <a:latin typeface="Montserrat-SemiBold"/>
                <a:ea typeface="Montserrat-SemiBold"/>
                <a:cs typeface="Montserrat-SemiBold"/>
                <a:sym typeface="Montserrat-SemiBold"/>
              </a:defRPr>
            </a:lvl1pPr>
          </a:lstStyle>
          <a:p>
            <a:r>
              <a:t>+43%</a:t>
            </a:r>
          </a:p>
        </p:txBody>
      </p:sp>
      <p:grpSp>
        <p:nvGrpSpPr>
          <p:cNvPr id="264" name="Group 264"/>
          <p:cNvGrpSpPr/>
          <p:nvPr/>
        </p:nvGrpSpPr>
        <p:grpSpPr>
          <a:xfrm>
            <a:off x="11514455" y="2926080"/>
            <a:ext cx="1993265" cy="653415"/>
            <a:chOff x="11514455" y="2926080"/>
            <a:chExt cx="1993265" cy="653415"/>
          </a:xfrm>
        </p:grpSpPr>
        <p:sp>
          <p:nvSpPr>
            <p:cNvPr id="262" name="Shape 262"/>
            <p:cNvSpPr/>
            <p:nvPr/>
          </p:nvSpPr>
          <p:spPr>
            <a:xfrm>
              <a:off x="11514455" y="2926080"/>
              <a:ext cx="1993265" cy="653415"/>
            </a:xfrm>
            <a:prstGeom prst="roundRect">
              <a:avLst>
                <a:gd name="adj" fmla="val 50000"/>
              </a:avLst>
            </a:prstGeom>
            <a:no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263" name="Shape 263"/>
            <p:cNvSpPr/>
            <p:nvPr/>
          </p:nvSpPr>
          <p:spPr>
            <a:xfrm>
              <a:off x="11698605" y="3074670"/>
              <a:ext cx="1651000" cy="3556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393941"/>
                  </a:solidFill>
                  <a:latin typeface="+mn-lt"/>
                  <a:ea typeface="+mn-ea"/>
                  <a:cs typeface="+mn-cs"/>
                  <a:sym typeface="Montserrat-Regular"/>
                </a:defRPr>
              </a:lvl1pPr>
            </a:lstStyle>
            <a:p>
              <a:r>
                <a:t>Step #1</a:t>
              </a:r>
            </a:p>
          </p:txBody>
        </p:sp>
      </p:grpSp>
      <p:grpSp>
        <p:nvGrpSpPr>
          <p:cNvPr id="267" name="Group 267"/>
          <p:cNvGrpSpPr/>
          <p:nvPr/>
        </p:nvGrpSpPr>
        <p:grpSpPr>
          <a:xfrm>
            <a:off x="11514455" y="5801360"/>
            <a:ext cx="1993265" cy="653415"/>
            <a:chOff x="11514455" y="5801360"/>
            <a:chExt cx="1993265" cy="653415"/>
          </a:xfrm>
        </p:grpSpPr>
        <p:sp>
          <p:nvSpPr>
            <p:cNvPr id="265" name="Shape 265"/>
            <p:cNvSpPr/>
            <p:nvPr/>
          </p:nvSpPr>
          <p:spPr>
            <a:xfrm>
              <a:off x="11514455" y="5801360"/>
              <a:ext cx="1993265" cy="653415"/>
            </a:xfrm>
            <a:prstGeom prst="roundRect">
              <a:avLst>
                <a:gd name="adj" fmla="val 50000"/>
              </a:avLst>
            </a:prstGeom>
            <a:no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266" name="Shape 266"/>
            <p:cNvSpPr/>
            <p:nvPr/>
          </p:nvSpPr>
          <p:spPr>
            <a:xfrm>
              <a:off x="11698605" y="5950585"/>
              <a:ext cx="1651000" cy="3556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393941"/>
                  </a:solidFill>
                  <a:latin typeface="+mn-lt"/>
                  <a:ea typeface="+mn-ea"/>
                  <a:cs typeface="+mn-cs"/>
                  <a:sym typeface="Montserrat-Regular"/>
                </a:defRPr>
              </a:lvl1pPr>
            </a:lstStyle>
            <a:p>
              <a:r>
                <a:t>Step #2</a:t>
              </a:r>
            </a:p>
          </p:txBody>
        </p:sp>
      </p:grpSp>
      <p:grpSp>
        <p:nvGrpSpPr>
          <p:cNvPr id="270" name="Group 270"/>
          <p:cNvGrpSpPr/>
          <p:nvPr/>
        </p:nvGrpSpPr>
        <p:grpSpPr>
          <a:xfrm>
            <a:off x="11514455" y="8629015"/>
            <a:ext cx="1993265" cy="653415"/>
            <a:chOff x="11514455" y="8629015"/>
            <a:chExt cx="1993265" cy="653415"/>
          </a:xfrm>
        </p:grpSpPr>
        <p:sp>
          <p:nvSpPr>
            <p:cNvPr id="268" name="Shape 268"/>
            <p:cNvSpPr/>
            <p:nvPr/>
          </p:nvSpPr>
          <p:spPr>
            <a:xfrm>
              <a:off x="11514455" y="8629015"/>
              <a:ext cx="1993265" cy="653415"/>
            </a:xfrm>
            <a:prstGeom prst="roundRect">
              <a:avLst>
                <a:gd name="adj" fmla="val 50000"/>
              </a:avLst>
            </a:prstGeom>
            <a:no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269" name="Shape 269"/>
            <p:cNvSpPr/>
            <p:nvPr/>
          </p:nvSpPr>
          <p:spPr>
            <a:xfrm>
              <a:off x="11698605" y="8777605"/>
              <a:ext cx="1651000" cy="3556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393941"/>
                  </a:solidFill>
                  <a:latin typeface="+mn-lt"/>
                  <a:ea typeface="+mn-ea"/>
                  <a:cs typeface="+mn-cs"/>
                  <a:sym typeface="Montserrat-Regular"/>
                </a:defRPr>
              </a:lvl1pPr>
            </a:lstStyle>
            <a:p>
              <a:r>
                <a:t>Step #3</a:t>
              </a:r>
            </a:p>
          </p:txBody>
        </p:sp>
      </p:grpSp>
      <p:grpSp>
        <p:nvGrpSpPr>
          <p:cNvPr id="273" name="Group 273"/>
          <p:cNvGrpSpPr/>
          <p:nvPr/>
        </p:nvGrpSpPr>
        <p:grpSpPr>
          <a:xfrm>
            <a:off x="11514455" y="11456670"/>
            <a:ext cx="1993265" cy="653415"/>
            <a:chOff x="11514455" y="11456670"/>
            <a:chExt cx="1993265" cy="653415"/>
          </a:xfrm>
        </p:grpSpPr>
        <p:sp>
          <p:nvSpPr>
            <p:cNvPr id="271" name="Shape 271"/>
            <p:cNvSpPr/>
            <p:nvPr/>
          </p:nvSpPr>
          <p:spPr>
            <a:xfrm>
              <a:off x="11514455" y="11456670"/>
              <a:ext cx="1993265" cy="653415"/>
            </a:xfrm>
            <a:prstGeom prst="roundRect">
              <a:avLst>
                <a:gd name="adj" fmla="val 50000"/>
              </a:avLst>
            </a:prstGeom>
            <a:no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272" name="Shape 272"/>
            <p:cNvSpPr/>
            <p:nvPr/>
          </p:nvSpPr>
          <p:spPr>
            <a:xfrm>
              <a:off x="11698605" y="11605260"/>
              <a:ext cx="1651000" cy="3556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defRPr sz="1800" cap="all" spc="360">
                  <a:solidFill>
                    <a:srgbClr val="393941"/>
                  </a:solidFill>
                  <a:latin typeface="+mn-lt"/>
                  <a:ea typeface="+mn-ea"/>
                  <a:cs typeface="+mn-cs"/>
                  <a:sym typeface="Montserrat-Regular"/>
                </a:defRPr>
              </a:lvl1pPr>
            </a:lstStyle>
            <a:p>
              <a:r>
                <a:t>Step #4</a:t>
              </a:r>
            </a:p>
          </p:txBody>
        </p:sp>
      </p:grpSp>
      <p:sp>
        <p:nvSpPr>
          <p:cNvPr id="274" name="Shape 274"/>
          <p:cNvSpPr/>
          <p:nvPr/>
        </p:nvSpPr>
        <p:spPr>
          <a:xfrm>
            <a:off x="2188210" y="2357755"/>
            <a:ext cx="3879215" cy="3556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t>demo slide</a:t>
            </a:r>
          </a:p>
        </p:txBody>
      </p:sp>
      <p:sp>
        <p:nvSpPr>
          <p:cNvPr id="275" name="Shape 275"/>
          <p:cNvSpPr/>
          <p:nvPr/>
        </p:nvSpPr>
        <p:spPr>
          <a:xfrm>
            <a:off x="2177415" y="2944495"/>
            <a:ext cx="7143750" cy="274510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t>Title text demo</a:t>
            </a:r>
          </a:p>
        </p:txBody>
      </p:sp>
      <p:sp>
        <p:nvSpPr>
          <p:cNvPr id="276" name="Shape 276"/>
          <p:cNvSpPr/>
          <p:nvPr/>
        </p:nvSpPr>
        <p:spPr>
          <a:xfrm>
            <a:off x="2192020" y="6586220"/>
            <a:ext cx="7205345" cy="455422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p>
            <a: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has survived not only five centuries, but also the leap into electronic typesetting. Lorem Ipsum is simply dummy text of the</a:t>
            </a:r>
          </a:p>
        </p:txBody>
      </p:sp>
      <p:sp>
        <p:nvSpPr>
          <p:cNvPr id="277" name="Shape 277"/>
          <p:cNvSpPr/>
          <p:nvPr/>
        </p:nvSpPr>
        <p:spPr>
          <a:xfrm>
            <a:off x="2212340" y="6097905"/>
            <a:ext cx="805180" cy="0"/>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cSld>
  <p:clrMapOvr>
    <a:masterClrMapping/>
  </p:clrMapOvr>
  <mc:AlternateContent xmlns:mc="http://schemas.openxmlformats.org/markup-compatibility/2006">
    <mc:Choice xmlns:p14="http://schemas.microsoft.com/office/powerpoint/2010/main" Requires="p14">
      <p:transition spd="slow" p14:dur="75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79" name="Shape 27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31</a:t>
            </a:fld>
            <a:endParaRPr/>
          </a:p>
        </p:txBody>
      </p:sp>
      <p:sp>
        <p:nvSpPr>
          <p:cNvPr id="29" name="Shape 81"/>
          <p:cNvSpPr txBox="1">
            <a:spLocks/>
          </p:cNvSpPr>
          <p:nvPr/>
        </p:nvSpPr>
        <p:spPr>
          <a:xfrm>
            <a:off x="23036530" y="762635"/>
            <a:ext cx="607695" cy="3810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000" b="0" i="0" u="none" strike="noStrike" cap="all" spc="400" normalizeH="0" baseline="0">
                <a:ln>
                  <a:noFill/>
                </a:ln>
                <a:solidFill>
                  <a:srgbClr val="393941"/>
                </a:solidFill>
                <a:effectLst/>
                <a:uFillTx/>
                <a:latin typeface="+mn-lt"/>
                <a:ea typeface="+mn-ea"/>
                <a:cs typeface="+mn-cs"/>
                <a:sym typeface="Montserrat-Regular"/>
              </a:defRPr>
            </a:lvl1pPr>
            <a:lvl2pPr marL="0" marR="0" indent="228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2pPr>
            <a:lvl3pPr marL="0" marR="0" indent="457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3pPr>
            <a:lvl4pPr marL="0" marR="0" indent="685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4pPr>
            <a:lvl5pPr marL="0" marR="0" indent="9144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5pPr>
            <a:lvl6pPr marL="0" marR="0" indent="11430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6pPr>
            <a:lvl7pPr marL="0" marR="0" indent="1371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7pPr>
            <a:lvl8pPr marL="0" marR="0" indent="1600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8pPr>
            <a:lvl9pPr marL="0" marR="0" indent="1828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9pPr>
          </a:lstStyle>
          <a:p>
            <a:fld id="{86CB4B4D-7CA3-9044-876B-883B54F8677D}" type="slidenum">
              <a:rPr lang="en-US" altLang="ko-KR" smtClean="0"/>
              <a:pPr/>
              <a:t>31</a:t>
            </a:fld>
            <a:endParaRPr lang="en-US" altLang="ko-KR"/>
          </a:p>
        </p:txBody>
      </p:sp>
      <p:sp>
        <p:nvSpPr>
          <p:cNvPr id="30" name="Shape 83"/>
          <p:cNvSpPr/>
          <p:nvPr/>
        </p:nvSpPr>
        <p:spPr>
          <a:xfrm>
            <a:off x="2120265" y="2205355"/>
            <a:ext cx="3879215" cy="3556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dirty="0">
                <a:solidFill>
                  <a:schemeClr val="tx2">
                    <a:lumMod val="10000"/>
                  </a:schemeClr>
                </a:solidFill>
              </a:rPr>
              <a:t>demo slide</a:t>
            </a:r>
          </a:p>
        </p:txBody>
      </p:sp>
      <p:sp>
        <p:nvSpPr>
          <p:cNvPr id="31" name="Shape 84"/>
          <p:cNvSpPr/>
          <p:nvPr/>
        </p:nvSpPr>
        <p:spPr>
          <a:xfrm>
            <a:off x="2108835" y="2792095"/>
            <a:ext cx="9099550" cy="316865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Title text demo</a:t>
            </a:r>
          </a:p>
        </p:txBody>
      </p:sp>
      <p:grpSp>
        <p:nvGrpSpPr>
          <p:cNvPr id="32" name="Group 89"/>
          <p:cNvGrpSpPr/>
          <p:nvPr/>
        </p:nvGrpSpPr>
        <p:grpSpPr>
          <a:xfrm>
            <a:off x="2162810" y="6645275"/>
            <a:ext cx="9605645" cy="2232660"/>
            <a:chOff x="2162810" y="6645275"/>
            <a:chExt cx="9605645" cy="2232660"/>
          </a:xfrm>
        </p:grpSpPr>
        <p:sp>
          <p:nvSpPr>
            <p:cNvPr id="33" name="Shape 85"/>
            <p:cNvSpPr/>
            <p:nvPr/>
          </p:nvSpPr>
          <p:spPr>
            <a:xfrm>
              <a:off x="3305175" y="7398385"/>
              <a:ext cx="8463915" cy="148018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p>
              <a:r>
                <a:rPr dirty="0">
                  <a:solidFill>
                    <a:schemeClr val="tx2">
                      <a:lumMod val="10000"/>
                    </a:schemeClr>
                  </a:solidFill>
                </a:rPr>
                <a:t>Lorem Ipsum is simply dummy text of the printing and typesetting industry. Lorem Ipsum has been the industry's standard dummy text ever since the 1500s, when an unknown printer took a galley</a:t>
              </a:r>
            </a:p>
          </p:txBody>
        </p:sp>
        <p:sp>
          <p:nvSpPr>
            <p:cNvPr id="34" name="Shape 86"/>
            <p:cNvSpPr/>
            <p:nvPr/>
          </p:nvSpPr>
          <p:spPr>
            <a:xfrm>
              <a:off x="2162810" y="6645275"/>
              <a:ext cx="828040" cy="828040"/>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5" name="Shape 87"/>
            <p:cNvSpPr/>
            <p:nvPr/>
          </p:nvSpPr>
          <p:spPr>
            <a:xfrm>
              <a:off x="2439035" y="6859270"/>
              <a:ext cx="301625" cy="349250"/>
            </a:xfrm>
            <a:custGeom>
              <a:avLst/>
              <a:gdLst/>
              <a:ahLst/>
              <a:cxnLst>
                <a:cxn ang="0">
                  <a:pos x="wd2" y="hd2"/>
                </a:cxn>
                <a:cxn ang="5400000">
                  <a:pos x="wd2" y="hd2"/>
                </a:cxn>
                <a:cxn ang="10800000">
                  <a:pos x="wd2" y="hd2"/>
                </a:cxn>
                <a:cxn ang="16200000">
                  <a:pos x="wd2" y="hd2"/>
                </a:cxn>
              </a:cxnLst>
              <a:rect l="0" t="0" r="r" b="b"/>
              <a:pathLst>
                <a:path w="21600" h="21600" extrusionOk="0">
                  <a:moveTo>
                    <a:pt x="14497" y="0"/>
                  </a:moveTo>
                  <a:lnTo>
                    <a:pt x="7103" y="0"/>
                  </a:lnTo>
                  <a:lnTo>
                    <a:pt x="7103" y="1998"/>
                  </a:lnTo>
                  <a:lnTo>
                    <a:pt x="14497" y="1998"/>
                  </a:lnTo>
                  <a:lnTo>
                    <a:pt x="14497" y="0"/>
                  </a:lnTo>
                  <a:close/>
                  <a:moveTo>
                    <a:pt x="9664" y="13484"/>
                  </a:moveTo>
                  <a:lnTo>
                    <a:pt x="11936" y="13484"/>
                  </a:lnTo>
                  <a:lnTo>
                    <a:pt x="11936" y="7117"/>
                  </a:lnTo>
                  <a:lnTo>
                    <a:pt x="9664" y="7117"/>
                  </a:lnTo>
                  <a:lnTo>
                    <a:pt x="9664" y="13484"/>
                  </a:lnTo>
                  <a:close/>
                  <a:moveTo>
                    <a:pt x="19087" y="6534"/>
                  </a:moveTo>
                  <a:lnTo>
                    <a:pt x="20923" y="5161"/>
                  </a:lnTo>
                  <a:cubicBezTo>
                    <a:pt x="20440" y="4578"/>
                    <a:pt x="19764" y="4162"/>
                    <a:pt x="19087" y="3579"/>
                  </a:cubicBezTo>
                  <a:lnTo>
                    <a:pt x="17444" y="5161"/>
                  </a:lnTo>
                  <a:cubicBezTo>
                    <a:pt x="15608" y="3746"/>
                    <a:pt x="13337" y="2955"/>
                    <a:pt x="10776" y="2955"/>
                  </a:cubicBezTo>
                  <a:cubicBezTo>
                    <a:pt x="4832" y="2955"/>
                    <a:pt x="0" y="7034"/>
                    <a:pt x="0" y="12277"/>
                  </a:cubicBezTo>
                  <a:cubicBezTo>
                    <a:pt x="0" y="17521"/>
                    <a:pt x="4832" y="21600"/>
                    <a:pt x="10776" y="21600"/>
                  </a:cubicBezTo>
                  <a:cubicBezTo>
                    <a:pt x="16768" y="21600"/>
                    <a:pt x="21600" y="17646"/>
                    <a:pt x="21600" y="12277"/>
                  </a:cubicBezTo>
                  <a:cubicBezTo>
                    <a:pt x="21600" y="10113"/>
                    <a:pt x="20682" y="8116"/>
                    <a:pt x="19087" y="6534"/>
                  </a:cubicBezTo>
                  <a:close/>
                  <a:moveTo>
                    <a:pt x="10776" y="19602"/>
                  </a:moveTo>
                  <a:cubicBezTo>
                    <a:pt x="5944" y="19602"/>
                    <a:pt x="2271" y="16356"/>
                    <a:pt x="2271" y="12277"/>
                  </a:cubicBezTo>
                  <a:cubicBezTo>
                    <a:pt x="2271" y="8240"/>
                    <a:pt x="6089" y="5161"/>
                    <a:pt x="10776" y="5161"/>
                  </a:cubicBezTo>
                  <a:cubicBezTo>
                    <a:pt x="15511" y="5161"/>
                    <a:pt x="19087" y="8240"/>
                    <a:pt x="19087" y="12277"/>
                  </a:cubicBezTo>
                  <a:cubicBezTo>
                    <a:pt x="19087" y="16356"/>
                    <a:pt x="15415" y="19602"/>
                    <a:pt x="10776" y="19602"/>
                  </a:cubicBezTo>
                  <a:close/>
                </a:path>
              </a:pathLst>
            </a:custGeom>
            <a:solidFill>
              <a:srgbClr val="393941"/>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p>
          </p:txBody>
        </p:sp>
        <p:sp>
          <p:nvSpPr>
            <p:cNvPr id="36" name="Shape 88"/>
            <p:cNvSpPr/>
            <p:nvPr/>
          </p:nvSpPr>
          <p:spPr>
            <a:xfrm>
              <a:off x="3305175" y="6817995"/>
              <a:ext cx="2870835" cy="44640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grpSp>
      <p:sp>
        <p:nvSpPr>
          <p:cNvPr id="37" name="Shape 90"/>
          <p:cNvSpPr/>
          <p:nvPr/>
        </p:nvSpPr>
        <p:spPr>
          <a:xfrm>
            <a:off x="3305175" y="10138410"/>
            <a:ext cx="8463915" cy="148018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dirty="0">
                <a:solidFill>
                  <a:schemeClr val="tx2">
                    <a:lumMod val="10000"/>
                  </a:schemeClr>
                </a:solidFill>
              </a:rPr>
              <a:t>Lorem Ipsum is simply dummy text of the printing and typesetting industry. Lorem Ipsum has been the industry's standard dummy text ever since the 1500s, when an unknown printer took a galley</a:t>
            </a:r>
          </a:p>
        </p:txBody>
      </p:sp>
      <p:sp>
        <p:nvSpPr>
          <p:cNvPr id="38" name="Shape 91"/>
          <p:cNvSpPr/>
          <p:nvPr/>
        </p:nvSpPr>
        <p:spPr>
          <a:xfrm>
            <a:off x="2162810" y="9385935"/>
            <a:ext cx="828040" cy="82804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9" name="Shape 92"/>
          <p:cNvSpPr/>
          <p:nvPr/>
        </p:nvSpPr>
        <p:spPr>
          <a:xfrm>
            <a:off x="3305175" y="9558020"/>
            <a:ext cx="2870835" cy="446405"/>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sp>
        <p:nvSpPr>
          <p:cNvPr id="40" name="Shape 93"/>
          <p:cNvSpPr/>
          <p:nvPr/>
        </p:nvSpPr>
        <p:spPr>
          <a:xfrm>
            <a:off x="14484985" y="7409180"/>
            <a:ext cx="8463915" cy="148018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dirty="0">
                <a:solidFill>
                  <a:schemeClr val="tx2">
                    <a:lumMod val="10000"/>
                  </a:schemeClr>
                </a:solidFill>
              </a:rPr>
              <a:t>Lorem Ipsum is simply dummy text of the printing and typesetting industry. Lorem Ipsum has been the industry's standard dummy text ever since the 1500s, when an unknown printer took a galley</a:t>
            </a:r>
          </a:p>
        </p:txBody>
      </p:sp>
      <p:sp>
        <p:nvSpPr>
          <p:cNvPr id="41" name="Shape 94"/>
          <p:cNvSpPr/>
          <p:nvPr/>
        </p:nvSpPr>
        <p:spPr>
          <a:xfrm>
            <a:off x="13343255" y="6656705"/>
            <a:ext cx="828040" cy="82804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42" name="Shape 95"/>
          <p:cNvSpPr/>
          <p:nvPr/>
        </p:nvSpPr>
        <p:spPr>
          <a:xfrm>
            <a:off x="14484985" y="6829425"/>
            <a:ext cx="2870835" cy="446405"/>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sp>
        <p:nvSpPr>
          <p:cNvPr id="43" name="Shape 96"/>
          <p:cNvSpPr/>
          <p:nvPr/>
        </p:nvSpPr>
        <p:spPr>
          <a:xfrm>
            <a:off x="14484985" y="10149840"/>
            <a:ext cx="8463915" cy="148018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dirty="0">
                <a:solidFill>
                  <a:schemeClr val="tx2">
                    <a:lumMod val="10000"/>
                  </a:schemeClr>
                </a:solidFill>
              </a:rPr>
              <a:t>Lorem Ipsum is simply dummy text of the printing and typesetting industry. Lorem Ipsum has been the industry's standard dummy text ever since the 1500s, when an unknown printer took a galley</a:t>
            </a:r>
          </a:p>
        </p:txBody>
      </p:sp>
      <p:sp>
        <p:nvSpPr>
          <p:cNvPr id="44" name="Shape 97"/>
          <p:cNvSpPr/>
          <p:nvPr/>
        </p:nvSpPr>
        <p:spPr>
          <a:xfrm>
            <a:off x="13343255" y="9396730"/>
            <a:ext cx="828040" cy="82804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45" name="Shape 98"/>
          <p:cNvSpPr/>
          <p:nvPr/>
        </p:nvSpPr>
        <p:spPr>
          <a:xfrm>
            <a:off x="14484985" y="9569450"/>
            <a:ext cx="2870835" cy="446405"/>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sp>
        <p:nvSpPr>
          <p:cNvPr id="46" name="Shape 99"/>
          <p:cNvSpPr/>
          <p:nvPr/>
        </p:nvSpPr>
        <p:spPr>
          <a:xfrm>
            <a:off x="13612495" y="9642475"/>
            <a:ext cx="289560" cy="302895"/>
          </a:xfrm>
          <a:custGeom>
            <a:avLst/>
            <a:gdLst/>
            <a:ahLst/>
            <a:cxnLst>
              <a:cxn ang="0">
                <a:pos x="wd2" y="hd2"/>
              </a:cxn>
              <a:cxn ang="5400000">
                <a:pos x="wd2" y="hd2"/>
              </a:cxn>
              <a:cxn ang="10800000">
                <a:pos x="wd2" y="hd2"/>
              </a:cxn>
              <a:cxn ang="16200000">
                <a:pos x="wd2" y="hd2"/>
              </a:cxn>
            </a:cxnLst>
            <a:rect l="0" t="0" r="r" b="b"/>
            <a:pathLst>
              <a:path w="21600" h="21600" extrusionOk="0">
                <a:moveTo>
                  <a:pt x="21600" y="15020"/>
                </a:moveTo>
                <a:lnTo>
                  <a:pt x="21600" y="12986"/>
                </a:lnTo>
                <a:lnTo>
                  <a:pt x="12524" y="7618"/>
                </a:lnTo>
                <a:lnTo>
                  <a:pt x="12524" y="1645"/>
                </a:lnTo>
                <a:cubicBezTo>
                  <a:pt x="12524" y="822"/>
                  <a:pt x="11662" y="0"/>
                  <a:pt x="10800" y="0"/>
                </a:cubicBezTo>
                <a:cubicBezTo>
                  <a:pt x="9938" y="0"/>
                  <a:pt x="9076" y="822"/>
                  <a:pt x="9076" y="1645"/>
                </a:cubicBezTo>
                <a:lnTo>
                  <a:pt x="9076" y="7618"/>
                </a:lnTo>
                <a:lnTo>
                  <a:pt x="0" y="12986"/>
                </a:lnTo>
                <a:lnTo>
                  <a:pt x="0" y="15020"/>
                </a:lnTo>
                <a:lnTo>
                  <a:pt x="9076" y="12337"/>
                </a:lnTo>
                <a:lnTo>
                  <a:pt x="9076" y="18310"/>
                </a:lnTo>
                <a:lnTo>
                  <a:pt x="6897" y="19955"/>
                </a:lnTo>
                <a:lnTo>
                  <a:pt x="6897" y="21600"/>
                </a:lnTo>
                <a:lnTo>
                  <a:pt x="10800" y="20604"/>
                </a:lnTo>
                <a:lnTo>
                  <a:pt x="14657" y="21600"/>
                </a:lnTo>
                <a:lnTo>
                  <a:pt x="14657" y="19955"/>
                </a:lnTo>
                <a:lnTo>
                  <a:pt x="12524" y="18310"/>
                </a:lnTo>
                <a:lnTo>
                  <a:pt x="12524" y="12337"/>
                </a:lnTo>
                <a:lnTo>
                  <a:pt x="21600" y="15020"/>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47" name="Shape 100"/>
          <p:cNvSpPr/>
          <p:nvPr/>
        </p:nvSpPr>
        <p:spPr>
          <a:xfrm>
            <a:off x="2454275" y="9618345"/>
            <a:ext cx="271145" cy="334010"/>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48" name="Shape 101"/>
          <p:cNvSpPr/>
          <p:nvPr/>
        </p:nvSpPr>
        <p:spPr>
          <a:xfrm>
            <a:off x="13632180" y="6859270"/>
            <a:ext cx="275590" cy="41211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8573"/>
                  <a:pt x="20032" y="6514"/>
                  <a:pt x="17452" y="5130"/>
                </a:cubicBezTo>
                <a:lnTo>
                  <a:pt x="16187" y="0"/>
                </a:lnTo>
                <a:lnTo>
                  <a:pt x="5413" y="0"/>
                </a:lnTo>
                <a:lnTo>
                  <a:pt x="4097" y="5130"/>
                </a:lnTo>
                <a:cubicBezTo>
                  <a:pt x="1821" y="6514"/>
                  <a:pt x="0" y="8573"/>
                  <a:pt x="0" y="10800"/>
                </a:cubicBezTo>
                <a:cubicBezTo>
                  <a:pt x="0" y="13027"/>
                  <a:pt x="1821" y="15086"/>
                  <a:pt x="4097" y="16436"/>
                </a:cubicBezTo>
                <a:lnTo>
                  <a:pt x="5413" y="21600"/>
                </a:lnTo>
                <a:lnTo>
                  <a:pt x="16187" y="21600"/>
                </a:lnTo>
                <a:lnTo>
                  <a:pt x="17452" y="16436"/>
                </a:lnTo>
                <a:cubicBezTo>
                  <a:pt x="20032" y="15086"/>
                  <a:pt x="21600" y="13027"/>
                  <a:pt x="21600" y="10800"/>
                </a:cubicBezTo>
                <a:close/>
                <a:moveTo>
                  <a:pt x="2833" y="10800"/>
                </a:moveTo>
                <a:cubicBezTo>
                  <a:pt x="2833" y="7864"/>
                  <a:pt x="6424" y="5468"/>
                  <a:pt x="10775" y="5468"/>
                </a:cubicBezTo>
                <a:cubicBezTo>
                  <a:pt x="15176" y="5468"/>
                  <a:pt x="18767" y="7864"/>
                  <a:pt x="18767" y="10800"/>
                </a:cubicBezTo>
                <a:cubicBezTo>
                  <a:pt x="18767" y="13702"/>
                  <a:pt x="15176" y="16099"/>
                  <a:pt x="10775" y="16099"/>
                </a:cubicBezTo>
                <a:cubicBezTo>
                  <a:pt x="6424" y="16099"/>
                  <a:pt x="2833" y="13702"/>
                  <a:pt x="2833" y="10800"/>
                </a:cubicBezTo>
                <a:close/>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49" name="Shape 82"/>
          <p:cNvSpPr/>
          <p:nvPr/>
        </p:nvSpPr>
        <p:spPr>
          <a:xfrm flipH="1">
            <a:off x="1045210" y="-356870"/>
            <a:ext cx="0" cy="5328285"/>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cSld>
  <p:clrMapOvr>
    <a:masterClrMapping/>
  </p:clrMapOvr>
  <mc:AlternateContent xmlns:mc="http://schemas.openxmlformats.org/markup-compatibility/2006">
    <mc:Choice xmlns:p14="http://schemas.microsoft.com/office/powerpoint/2010/main" Requires="p14">
      <p:transition spd="slow" p14:dur="75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79" name="Shape 27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32</a:t>
            </a:fld>
            <a:endParaRPr/>
          </a:p>
        </p:txBody>
      </p:sp>
      <p:grpSp>
        <p:nvGrpSpPr>
          <p:cNvPr id="287" name="Group 287"/>
          <p:cNvGrpSpPr/>
          <p:nvPr/>
        </p:nvGrpSpPr>
        <p:grpSpPr>
          <a:xfrm>
            <a:off x="1770380" y="3006090"/>
            <a:ext cx="4575175" cy="8051165"/>
            <a:chOff x="1770380" y="3006090"/>
            <a:chExt cx="4575175" cy="8051165"/>
          </a:xfrm>
        </p:grpSpPr>
        <p:graphicFrame>
          <p:nvGraphicFramePr>
            <p:cNvPr id="280" name="Chart 280"/>
            <p:cNvGraphicFramePr/>
            <p:nvPr/>
          </p:nvGraphicFramePr>
          <p:xfrm>
            <a:off x="348271" y="0"/>
            <a:ext cx="3878924" cy="3878923"/>
          </p:xfrm>
          <a:graphic>
            <a:graphicData uri="http://schemas.openxmlformats.org/drawingml/2006/chart">
              <c:chart xmlns:c="http://schemas.openxmlformats.org/drawingml/2006/chart" xmlns:r="http://schemas.openxmlformats.org/officeDocument/2006/relationships" r:id="rId2"/>
            </a:graphicData>
          </a:graphic>
        </p:graphicFrame>
        <p:sp>
          <p:nvSpPr>
            <p:cNvPr id="281" name="Shape 281"/>
            <p:cNvSpPr/>
            <p:nvPr/>
          </p:nvSpPr>
          <p:spPr>
            <a:xfrm>
              <a:off x="2433320" y="3321050"/>
              <a:ext cx="3249295" cy="3249295"/>
            </a:xfrm>
            <a:prstGeom prst="ellipse">
              <a:avLst/>
            </a:prstGeom>
            <a:solidFill>
              <a:srgbClr val="F4F5F7"/>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284" name="Group 284"/>
            <p:cNvGrpSpPr/>
            <p:nvPr/>
          </p:nvGrpSpPr>
          <p:grpSpPr>
            <a:xfrm>
              <a:off x="2805430" y="3663315"/>
              <a:ext cx="2505075" cy="2505075"/>
              <a:chOff x="2805430" y="3663315"/>
              <a:chExt cx="2505075" cy="2505075"/>
            </a:xfrm>
          </p:grpSpPr>
          <p:sp>
            <p:nvSpPr>
              <p:cNvPr id="282" name="Shape 282"/>
              <p:cNvSpPr/>
              <p:nvPr/>
            </p:nvSpPr>
            <p:spPr>
              <a:xfrm>
                <a:off x="2805430" y="3663315"/>
                <a:ext cx="2505075" cy="2505075"/>
              </a:xfrm>
              <a:prstGeom prst="ellipse">
                <a:avLst/>
              </a:prstGeom>
              <a:solidFill>
                <a:srgbClr val="393941"/>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283" name="Shape 283"/>
              <p:cNvSpPr/>
              <p:nvPr/>
            </p:nvSpPr>
            <p:spPr>
              <a:xfrm>
                <a:off x="3764915" y="4422775"/>
                <a:ext cx="631190" cy="828040"/>
              </a:xfrm>
              <a:custGeom>
                <a:avLst/>
                <a:gdLst/>
                <a:ahLst/>
                <a:cxnLst>
                  <a:cxn ang="0">
                    <a:pos x="wd2" y="hd2"/>
                  </a:cxn>
                  <a:cxn ang="5400000">
                    <a:pos x="wd2" y="hd2"/>
                  </a:cxn>
                  <a:cxn ang="10800000">
                    <a:pos x="wd2" y="hd2"/>
                  </a:cxn>
                  <a:cxn ang="16200000">
                    <a:pos x="wd2" y="hd2"/>
                  </a:cxn>
                </a:cxnLst>
                <a:rect l="0" t="0" r="r" b="b"/>
                <a:pathLst>
                  <a:path w="21600" h="21600" extrusionOk="0">
                    <a:moveTo>
                      <a:pt x="18755" y="7066"/>
                    </a:moveTo>
                    <a:lnTo>
                      <a:pt x="17491" y="7066"/>
                    </a:lnTo>
                    <a:lnTo>
                      <a:pt x="17491" y="5099"/>
                    </a:lnTo>
                    <a:cubicBezTo>
                      <a:pt x="17491" y="2168"/>
                      <a:pt x="14646" y="0"/>
                      <a:pt x="10800" y="0"/>
                    </a:cubicBezTo>
                    <a:cubicBezTo>
                      <a:pt x="6954" y="0"/>
                      <a:pt x="4109" y="2168"/>
                      <a:pt x="4109" y="5099"/>
                    </a:cubicBezTo>
                    <a:lnTo>
                      <a:pt x="4109" y="7066"/>
                    </a:lnTo>
                    <a:lnTo>
                      <a:pt x="2845" y="7066"/>
                    </a:lnTo>
                    <a:cubicBezTo>
                      <a:pt x="1264" y="7066"/>
                      <a:pt x="0" y="8070"/>
                      <a:pt x="0" y="9234"/>
                    </a:cubicBezTo>
                    <a:lnTo>
                      <a:pt x="0" y="19432"/>
                    </a:lnTo>
                    <a:cubicBezTo>
                      <a:pt x="0" y="20596"/>
                      <a:pt x="1264" y="21600"/>
                      <a:pt x="2845" y="21600"/>
                    </a:cubicBezTo>
                    <a:lnTo>
                      <a:pt x="18755" y="21600"/>
                    </a:lnTo>
                    <a:cubicBezTo>
                      <a:pt x="20336" y="21600"/>
                      <a:pt x="21600" y="20596"/>
                      <a:pt x="21600" y="19432"/>
                    </a:cubicBezTo>
                    <a:lnTo>
                      <a:pt x="21600" y="9234"/>
                    </a:lnTo>
                    <a:cubicBezTo>
                      <a:pt x="21600" y="8070"/>
                      <a:pt x="20336" y="7066"/>
                      <a:pt x="18755" y="7066"/>
                    </a:cubicBezTo>
                    <a:close/>
                    <a:moveTo>
                      <a:pt x="10800" y="16300"/>
                    </a:moveTo>
                    <a:cubicBezTo>
                      <a:pt x="9272" y="16300"/>
                      <a:pt x="8219" y="15497"/>
                      <a:pt x="8219" y="14333"/>
                    </a:cubicBezTo>
                    <a:cubicBezTo>
                      <a:pt x="8219" y="13169"/>
                      <a:pt x="9272" y="12165"/>
                      <a:pt x="10800" y="12165"/>
                    </a:cubicBezTo>
                    <a:cubicBezTo>
                      <a:pt x="12328" y="12165"/>
                      <a:pt x="13645" y="13169"/>
                      <a:pt x="13645" y="14333"/>
                    </a:cubicBezTo>
                    <a:cubicBezTo>
                      <a:pt x="13645" y="15497"/>
                      <a:pt x="12328" y="16300"/>
                      <a:pt x="10800" y="16300"/>
                    </a:cubicBezTo>
                    <a:close/>
                    <a:moveTo>
                      <a:pt x="14909" y="7066"/>
                    </a:moveTo>
                    <a:lnTo>
                      <a:pt x="6691" y="7066"/>
                    </a:lnTo>
                    <a:lnTo>
                      <a:pt x="6691" y="5099"/>
                    </a:lnTo>
                    <a:cubicBezTo>
                      <a:pt x="6691" y="3332"/>
                      <a:pt x="8482" y="1967"/>
                      <a:pt x="10800" y="1967"/>
                    </a:cubicBezTo>
                    <a:cubicBezTo>
                      <a:pt x="13118" y="1967"/>
                      <a:pt x="14909" y="3332"/>
                      <a:pt x="14909" y="5099"/>
                    </a:cubicBezTo>
                    <a:lnTo>
                      <a:pt x="14909" y="7066"/>
                    </a:lnTo>
                    <a:close/>
                  </a:path>
                </a:pathLst>
              </a:custGeom>
              <a:solidFill>
                <a:srgbClr val="F4F5F7"/>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p>
            </p:txBody>
          </p:sp>
        </p:grpSp>
        <p:sp>
          <p:nvSpPr>
            <p:cNvPr id="285" name="Shape 285"/>
            <p:cNvSpPr/>
            <p:nvPr/>
          </p:nvSpPr>
          <p:spPr>
            <a:xfrm>
              <a:off x="1770380" y="8470900"/>
              <a:ext cx="4575175" cy="258699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t>Lorem Ipsum is simply dummy text of the printing and typesetting industry. Lorem Ipsum but also the leap into electronic typesetting, remaining essentially unchanged. It was popularised in the 1960s with</a:t>
              </a:r>
            </a:p>
          </p:txBody>
        </p:sp>
        <p:sp>
          <p:nvSpPr>
            <p:cNvPr id="286" name="Shape 286"/>
            <p:cNvSpPr/>
            <p:nvPr/>
          </p:nvSpPr>
          <p:spPr>
            <a:xfrm>
              <a:off x="1778635" y="7600315"/>
              <a:ext cx="4558030" cy="54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t>Project Name</a:t>
              </a:r>
            </a:p>
          </p:txBody>
        </p:sp>
      </p:grpSp>
      <p:graphicFrame>
        <p:nvGraphicFramePr>
          <p:cNvPr id="288" name="Chart 288"/>
          <p:cNvGraphicFramePr/>
          <p:nvPr/>
        </p:nvGraphicFramePr>
        <p:xfrm>
          <a:off x="7602796" y="3006363"/>
          <a:ext cx="3878923" cy="3878924"/>
        </p:xfrm>
        <a:graphic>
          <a:graphicData uri="http://schemas.openxmlformats.org/drawingml/2006/chart">
            <c:chart xmlns:c="http://schemas.openxmlformats.org/drawingml/2006/chart" xmlns:r="http://schemas.openxmlformats.org/officeDocument/2006/relationships" r:id="rId3"/>
          </a:graphicData>
        </a:graphic>
      </p:graphicFrame>
      <p:sp>
        <p:nvSpPr>
          <p:cNvPr id="289" name="Shape 289"/>
          <p:cNvSpPr/>
          <p:nvPr/>
        </p:nvSpPr>
        <p:spPr>
          <a:xfrm>
            <a:off x="7917815" y="3321050"/>
            <a:ext cx="3249295" cy="3249295"/>
          </a:xfrm>
          <a:prstGeom prst="ellipse">
            <a:avLst/>
          </a:prstGeom>
          <a:solidFill>
            <a:srgbClr val="F4F5F7"/>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90" name="Shape 290"/>
          <p:cNvSpPr/>
          <p:nvPr/>
        </p:nvSpPr>
        <p:spPr>
          <a:xfrm>
            <a:off x="8289925" y="3663315"/>
            <a:ext cx="2505075" cy="2505075"/>
          </a:xfrm>
          <a:prstGeom prst="ellipse">
            <a:avLst/>
          </a:prstGeom>
          <a:solidFill>
            <a:srgbClr val="393941"/>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91" name="Shape 291"/>
          <p:cNvSpPr/>
          <p:nvPr/>
        </p:nvSpPr>
        <p:spPr>
          <a:xfrm>
            <a:off x="7254240" y="8470900"/>
            <a:ext cx="4575175" cy="258699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ctr"/>
          </a:lstStyle>
          <a:p>
            <a:r>
              <a:t>Lorem Ipsum is simply dummy text of the printing and typesetting industry. Lorem Ipsum but also the leap into electronic typesetting, remaining essentially unchanged. It was popularised in the 1960s with</a:t>
            </a:r>
          </a:p>
        </p:txBody>
      </p:sp>
      <p:sp>
        <p:nvSpPr>
          <p:cNvPr id="292" name="Shape 292"/>
          <p:cNvSpPr/>
          <p:nvPr/>
        </p:nvSpPr>
        <p:spPr>
          <a:xfrm>
            <a:off x="7263130" y="7600315"/>
            <a:ext cx="4558030" cy="5461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t>Project Name</a:t>
            </a:r>
          </a:p>
        </p:txBody>
      </p:sp>
      <p:graphicFrame>
        <p:nvGraphicFramePr>
          <p:cNvPr id="293" name="Chart 293"/>
          <p:cNvGraphicFramePr/>
          <p:nvPr/>
        </p:nvGraphicFramePr>
        <p:xfrm>
          <a:off x="13087052" y="3006363"/>
          <a:ext cx="3878923" cy="3878924"/>
        </p:xfrm>
        <a:graphic>
          <a:graphicData uri="http://schemas.openxmlformats.org/drawingml/2006/chart">
            <c:chart xmlns:c="http://schemas.openxmlformats.org/drawingml/2006/chart" xmlns:r="http://schemas.openxmlformats.org/officeDocument/2006/relationships" r:id="rId4"/>
          </a:graphicData>
        </a:graphic>
      </p:graphicFrame>
      <p:sp>
        <p:nvSpPr>
          <p:cNvPr id="294" name="Shape 294"/>
          <p:cNvSpPr/>
          <p:nvPr/>
        </p:nvSpPr>
        <p:spPr>
          <a:xfrm>
            <a:off x="13401675" y="3321050"/>
            <a:ext cx="3249295" cy="3249295"/>
          </a:xfrm>
          <a:prstGeom prst="ellipse">
            <a:avLst/>
          </a:prstGeom>
          <a:solidFill>
            <a:srgbClr val="F4F5F7"/>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95" name="Shape 295"/>
          <p:cNvSpPr/>
          <p:nvPr/>
        </p:nvSpPr>
        <p:spPr>
          <a:xfrm>
            <a:off x="13773785" y="3663315"/>
            <a:ext cx="2505075" cy="2505075"/>
          </a:xfrm>
          <a:prstGeom prst="ellipse">
            <a:avLst/>
          </a:prstGeom>
          <a:solidFill>
            <a:srgbClr val="393941"/>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96" name="Shape 296"/>
          <p:cNvSpPr/>
          <p:nvPr/>
        </p:nvSpPr>
        <p:spPr>
          <a:xfrm>
            <a:off x="12738735" y="8470900"/>
            <a:ext cx="4575175" cy="258699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ctr"/>
          </a:lstStyle>
          <a:p>
            <a:r>
              <a:t>Lorem Ipsum is simply dummy text of the printing and typesetting industry. Lorem Ipsum but also the leap into electronic typesetting, remaining essentially unchanged. It was popularised in the 1960s with</a:t>
            </a:r>
          </a:p>
        </p:txBody>
      </p:sp>
      <p:sp>
        <p:nvSpPr>
          <p:cNvPr id="297" name="Shape 297"/>
          <p:cNvSpPr/>
          <p:nvPr/>
        </p:nvSpPr>
        <p:spPr>
          <a:xfrm>
            <a:off x="12747625" y="7600315"/>
            <a:ext cx="4558030" cy="5461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t>Project Name</a:t>
            </a:r>
          </a:p>
        </p:txBody>
      </p:sp>
      <p:graphicFrame>
        <p:nvGraphicFramePr>
          <p:cNvPr id="298" name="Chart 298"/>
          <p:cNvGraphicFramePr/>
          <p:nvPr/>
        </p:nvGraphicFramePr>
        <p:xfrm>
          <a:off x="18571308" y="3006363"/>
          <a:ext cx="3878923" cy="3878924"/>
        </p:xfrm>
        <a:graphic>
          <a:graphicData uri="http://schemas.openxmlformats.org/drawingml/2006/chart">
            <c:chart xmlns:c="http://schemas.openxmlformats.org/drawingml/2006/chart" xmlns:r="http://schemas.openxmlformats.org/officeDocument/2006/relationships" r:id="rId5"/>
          </a:graphicData>
        </a:graphic>
      </p:graphicFrame>
      <p:sp>
        <p:nvSpPr>
          <p:cNvPr id="299" name="Shape 299"/>
          <p:cNvSpPr/>
          <p:nvPr/>
        </p:nvSpPr>
        <p:spPr>
          <a:xfrm>
            <a:off x="18886170" y="3321050"/>
            <a:ext cx="3249295" cy="3249295"/>
          </a:xfrm>
          <a:prstGeom prst="ellipse">
            <a:avLst/>
          </a:prstGeom>
          <a:solidFill>
            <a:srgbClr val="F4F5F7"/>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00" name="Shape 300"/>
          <p:cNvSpPr/>
          <p:nvPr/>
        </p:nvSpPr>
        <p:spPr>
          <a:xfrm>
            <a:off x="19258280" y="3663315"/>
            <a:ext cx="2505075" cy="2505075"/>
          </a:xfrm>
          <a:prstGeom prst="ellipse">
            <a:avLst/>
          </a:prstGeom>
          <a:solidFill>
            <a:srgbClr val="393941"/>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01" name="Shape 301"/>
          <p:cNvSpPr/>
          <p:nvPr/>
        </p:nvSpPr>
        <p:spPr>
          <a:xfrm>
            <a:off x="18223230" y="8470900"/>
            <a:ext cx="4575175" cy="258699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ctr"/>
          </a:lstStyle>
          <a:p>
            <a:r>
              <a:t>Lorem Ipsum is simply dummy text of the printing and typesetting industry. Lorem Ipsum but also the leap into electronic typesetting, remaining essentially unchanged. It was popularised in the 1960s with</a:t>
            </a:r>
          </a:p>
        </p:txBody>
      </p:sp>
      <p:sp>
        <p:nvSpPr>
          <p:cNvPr id="302" name="Shape 302"/>
          <p:cNvSpPr/>
          <p:nvPr/>
        </p:nvSpPr>
        <p:spPr>
          <a:xfrm>
            <a:off x="18231485" y="7600315"/>
            <a:ext cx="4558030" cy="5461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t>Project Name</a:t>
            </a:r>
          </a:p>
        </p:txBody>
      </p:sp>
      <p:sp>
        <p:nvSpPr>
          <p:cNvPr id="303" name="Shape 303"/>
          <p:cNvSpPr/>
          <p:nvPr/>
        </p:nvSpPr>
        <p:spPr>
          <a:xfrm>
            <a:off x="20193000" y="4582160"/>
            <a:ext cx="681990" cy="681990"/>
          </a:xfrm>
          <a:custGeom>
            <a:avLst/>
            <a:gdLst/>
            <a:ahLst/>
            <a:cxnLst>
              <a:cxn ang="0">
                <a:pos x="wd2" y="hd2"/>
              </a:cxn>
              <a:cxn ang="5400000">
                <a:pos x="wd2" y="hd2"/>
              </a:cxn>
              <a:cxn ang="10800000">
                <a:pos x="wd2" y="hd2"/>
              </a:cxn>
              <a:cxn ang="16200000">
                <a:pos x="wd2" y="hd2"/>
              </a:cxn>
            </a:cxnLst>
            <a:rect l="0" t="0" r="r" b="b"/>
            <a:pathLst>
              <a:path w="21600" h="21600" extrusionOk="0">
                <a:moveTo>
                  <a:pt x="12150" y="7110"/>
                </a:moveTo>
                <a:lnTo>
                  <a:pt x="9630" y="7110"/>
                </a:lnTo>
                <a:lnTo>
                  <a:pt x="9630" y="9630"/>
                </a:lnTo>
                <a:lnTo>
                  <a:pt x="12150" y="9630"/>
                </a:lnTo>
                <a:lnTo>
                  <a:pt x="12150" y="7110"/>
                </a:lnTo>
                <a:close/>
                <a:moveTo>
                  <a:pt x="17010" y="7110"/>
                </a:moveTo>
                <a:lnTo>
                  <a:pt x="14445" y="7110"/>
                </a:lnTo>
                <a:lnTo>
                  <a:pt x="14445" y="9630"/>
                </a:lnTo>
                <a:lnTo>
                  <a:pt x="17010" y="9630"/>
                </a:lnTo>
                <a:lnTo>
                  <a:pt x="17010" y="7110"/>
                </a:lnTo>
                <a:close/>
                <a:moveTo>
                  <a:pt x="20430" y="14940"/>
                </a:moveTo>
                <a:cubicBezTo>
                  <a:pt x="19080" y="14940"/>
                  <a:pt x="17685" y="14715"/>
                  <a:pt x="16065" y="14265"/>
                </a:cubicBezTo>
                <a:cubicBezTo>
                  <a:pt x="15840" y="13995"/>
                  <a:pt x="15390" y="14265"/>
                  <a:pt x="14940" y="14490"/>
                </a:cubicBezTo>
                <a:lnTo>
                  <a:pt x="12375" y="17235"/>
                </a:lnTo>
                <a:cubicBezTo>
                  <a:pt x="8955" y="15390"/>
                  <a:pt x="6210" y="12645"/>
                  <a:pt x="4365" y="9180"/>
                </a:cubicBezTo>
                <a:lnTo>
                  <a:pt x="7110" y="6660"/>
                </a:lnTo>
                <a:cubicBezTo>
                  <a:pt x="7335" y="6210"/>
                  <a:pt x="7560" y="5715"/>
                  <a:pt x="7335" y="5265"/>
                </a:cubicBezTo>
                <a:cubicBezTo>
                  <a:pt x="6885" y="4140"/>
                  <a:pt x="6660" y="2520"/>
                  <a:pt x="6660" y="1125"/>
                </a:cubicBezTo>
                <a:cubicBezTo>
                  <a:pt x="6660" y="450"/>
                  <a:pt x="6210" y="0"/>
                  <a:pt x="5490" y="0"/>
                </a:cubicBezTo>
                <a:lnTo>
                  <a:pt x="1350" y="0"/>
                </a:lnTo>
                <a:cubicBezTo>
                  <a:pt x="450" y="0"/>
                  <a:pt x="0" y="450"/>
                  <a:pt x="0" y="1125"/>
                </a:cubicBezTo>
                <a:cubicBezTo>
                  <a:pt x="0" y="12420"/>
                  <a:pt x="9180" y="21600"/>
                  <a:pt x="20430" y="21600"/>
                </a:cubicBezTo>
                <a:cubicBezTo>
                  <a:pt x="21150" y="21600"/>
                  <a:pt x="21600" y="21150"/>
                  <a:pt x="21600" y="20475"/>
                </a:cubicBezTo>
                <a:lnTo>
                  <a:pt x="21600" y="16065"/>
                </a:lnTo>
                <a:cubicBezTo>
                  <a:pt x="21600" y="15390"/>
                  <a:pt x="21150" y="14940"/>
                  <a:pt x="20430" y="14940"/>
                </a:cubicBezTo>
                <a:close/>
                <a:moveTo>
                  <a:pt x="19305" y="7110"/>
                </a:moveTo>
                <a:lnTo>
                  <a:pt x="19305" y="9630"/>
                </a:lnTo>
                <a:lnTo>
                  <a:pt x="21600" y="9630"/>
                </a:lnTo>
                <a:lnTo>
                  <a:pt x="21600" y="7110"/>
                </a:lnTo>
                <a:lnTo>
                  <a:pt x="19305" y="7110"/>
                </a:lnTo>
                <a:close/>
              </a:path>
            </a:pathLst>
          </a:custGeom>
          <a:solidFill>
            <a:srgbClr val="F4F5F7"/>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304" name="Shape 304"/>
          <p:cNvSpPr/>
          <p:nvPr/>
        </p:nvSpPr>
        <p:spPr>
          <a:xfrm>
            <a:off x="9175115" y="4544695"/>
            <a:ext cx="763270" cy="757555"/>
          </a:xfrm>
          <a:custGeom>
            <a:avLst/>
            <a:gdLst/>
            <a:ahLst/>
            <a:cxnLst>
              <a:cxn ang="0">
                <a:pos x="wd2" y="hd2"/>
              </a:cxn>
              <a:cxn ang="5400000">
                <a:pos x="wd2" y="hd2"/>
              </a:cxn>
              <a:cxn ang="10800000">
                <a:pos x="wd2" y="hd2"/>
              </a:cxn>
              <a:cxn ang="16200000">
                <a:pos x="wd2" y="hd2"/>
              </a:cxn>
            </a:cxnLst>
            <a:rect l="0" t="0" r="r" b="b"/>
            <a:pathLst>
              <a:path w="21600" h="21600" extrusionOk="0">
                <a:moveTo>
                  <a:pt x="6597" y="17256"/>
                </a:moveTo>
                <a:cubicBezTo>
                  <a:pt x="5350" y="17256"/>
                  <a:pt x="4304" y="18271"/>
                  <a:pt x="4304" y="19529"/>
                </a:cubicBezTo>
                <a:cubicBezTo>
                  <a:pt x="4304" y="20747"/>
                  <a:pt x="5470" y="21600"/>
                  <a:pt x="6597" y="21600"/>
                </a:cubicBezTo>
                <a:cubicBezTo>
                  <a:pt x="7723" y="21600"/>
                  <a:pt x="8648" y="20747"/>
                  <a:pt x="8648" y="19529"/>
                </a:cubicBezTo>
                <a:cubicBezTo>
                  <a:pt x="8648" y="18271"/>
                  <a:pt x="7602" y="17256"/>
                  <a:pt x="6597" y="17256"/>
                </a:cubicBezTo>
                <a:close/>
                <a:moveTo>
                  <a:pt x="0" y="0"/>
                </a:moveTo>
                <a:lnTo>
                  <a:pt x="0" y="2071"/>
                </a:lnTo>
                <a:lnTo>
                  <a:pt x="2253" y="2071"/>
                </a:lnTo>
                <a:lnTo>
                  <a:pt x="6154" y="10394"/>
                </a:lnTo>
                <a:lnTo>
                  <a:pt x="4545" y="13074"/>
                </a:lnTo>
                <a:cubicBezTo>
                  <a:pt x="4545" y="13277"/>
                  <a:pt x="4304" y="13723"/>
                  <a:pt x="4304" y="14129"/>
                </a:cubicBezTo>
                <a:cubicBezTo>
                  <a:pt x="4304" y="15388"/>
                  <a:pt x="5350" y="16200"/>
                  <a:pt x="6597" y="16200"/>
                </a:cubicBezTo>
                <a:lnTo>
                  <a:pt x="19347" y="16200"/>
                </a:lnTo>
                <a:lnTo>
                  <a:pt x="19347" y="14129"/>
                </a:lnTo>
                <a:lnTo>
                  <a:pt x="6999" y="14129"/>
                </a:lnTo>
                <a:cubicBezTo>
                  <a:pt x="6798" y="14129"/>
                  <a:pt x="6798" y="13926"/>
                  <a:pt x="6798" y="13926"/>
                </a:cubicBezTo>
                <a:lnTo>
                  <a:pt x="6798" y="13723"/>
                </a:lnTo>
                <a:lnTo>
                  <a:pt x="7602" y="11856"/>
                </a:lnTo>
                <a:lnTo>
                  <a:pt x="15647" y="11856"/>
                </a:lnTo>
                <a:cubicBezTo>
                  <a:pt x="16451" y="11856"/>
                  <a:pt x="17055" y="11409"/>
                  <a:pt x="17497" y="10800"/>
                </a:cubicBezTo>
                <a:lnTo>
                  <a:pt x="21399" y="3735"/>
                </a:lnTo>
                <a:cubicBezTo>
                  <a:pt x="21600" y="3532"/>
                  <a:pt x="21600" y="3532"/>
                  <a:pt x="21600" y="3329"/>
                </a:cubicBezTo>
                <a:cubicBezTo>
                  <a:pt x="21600" y="2517"/>
                  <a:pt x="21198" y="2071"/>
                  <a:pt x="20554" y="2071"/>
                </a:cubicBezTo>
                <a:lnTo>
                  <a:pt x="4545" y="2071"/>
                </a:lnTo>
                <a:lnTo>
                  <a:pt x="3701" y="0"/>
                </a:lnTo>
                <a:lnTo>
                  <a:pt x="0" y="0"/>
                </a:lnTo>
                <a:close/>
                <a:moveTo>
                  <a:pt x="17256" y="17256"/>
                </a:moveTo>
                <a:cubicBezTo>
                  <a:pt x="16049" y="17256"/>
                  <a:pt x="15003" y="18271"/>
                  <a:pt x="15003" y="19529"/>
                </a:cubicBezTo>
                <a:cubicBezTo>
                  <a:pt x="15003" y="20747"/>
                  <a:pt x="16049" y="21600"/>
                  <a:pt x="17256" y="21600"/>
                </a:cubicBezTo>
                <a:cubicBezTo>
                  <a:pt x="18503" y="21600"/>
                  <a:pt x="19347" y="20747"/>
                  <a:pt x="19347" y="19529"/>
                </a:cubicBezTo>
                <a:cubicBezTo>
                  <a:pt x="19347" y="18271"/>
                  <a:pt x="18503" y="17256"/>
                  <a:pt x="17256" y="17256"/>
                </a:cubicBezTo>
                <a:close/>
              </a:path>
            </a:pathLst>
          </a:custGeom>
          <a:solidFill>
            <a:srgbClr val="F4F5F7"/>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305" name="Shape 305"/>
          <p:cNvSpPr/>
          <p:nvPr/>
        </p:nvSpPr>
        <p:spPr>
          <a:xfrm>
            <a:off x="14646910" y="4440555"/>
            <a:ext cx="837565" cy="7689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950" y="21600"/>
                </a:lnTo>
                <a:lnTo>
                  <a:pt x="3950" y="8656"/>
                </a:lnTo>
                <a:lnTo>
                  <a:pt x="0" y="8656"/>
                </a:lnTo>
                <a:lnTo>
                  <a:pt x="0" y="21600"/>
                </a:lnTo>
                <a:close/>
                <a:moveTo>
                  <a:pt x="21600" y="9649"/>
                </a:moveTo>
                <a:cubicBezTo>
                  <a:pt x="21600" y="8418"/>
                  <a:pt x="20658" y="7624"/>
                  <a:pt x="19534" y="7624"/>
                </a:cubicBezTo>
                <a:lnTo>
                  <a:pt x="13337" y="7624"/>
                </a:lnTo>
                <a:lnTo>
                  <a:pt x="14460" y="2462"/>
                </a:lnTo>
                <a:lnTo>
                  <a:pt x="14460" y="2263"/>
                </a:lnTo>
                <a:cubicBezTo>
                  <a:pt x="14460" y="1826"/>
                  <a:pt x="14279" y="1429"/>
                  <a:pt x="14098" y="1032"/>
                </a:cubicBezTo>
                <a:lnTo>
                  <a:pt x="12974" y="0"/>
                </a:lnTo>
                <a:lnTo>
                  <a:pt x="6379" y="6988"/>
                </a:lnTo>
                <a:cubicBezTo>
                  <a:pt x="6016" y="7385"/>
                  <a:pt x="5835" y="8021"/>
                  <a:pt x="5835" y="8656"/>
                </a:cubicBezTo>
                <a:lnTo>
                  <a:pt x="5835" y="19337"/>
                </a:lnTo>
                <a:cubicBezTo>
                  <a:pt x="5835" y="20568"/>
                  <a:pt x="6777" y="21600"/>
                  <a:pt x="7901" y="21600"/>
                </a:cubicBezTo>
                <a:lnTo>
                  <a:pt x="16707" y="21600"/>
                </a:lnTo>
                <a:cubicBezTo>
                  <a:pt x="17468" y="21600"/>
                  <a:pt x="18230" y="21004"/>
                  <a:pt x="18411" y="20171"/>
                </a:cubicBezTo>
                <a:lnTo>
                  <a:pt x="21419" y="12547"/>
                </a:lnTo>
                <a:cubicBezTo>
                  <a:pt x="21419" y="12349"/>
                  <a:pt x="21419" y="12150"/>
                  <a:pt x="21419" y="11713"/>
                </a:cubicBezTo>
                <a:lnTo>
                  <a:pt x="21419" y="9649"/>
                </a:lnTo>
                <a:lnTo>
                  <a:pt x="21600" y="9649"/>
                </a:lnTo>
                <a:close/>
              </a:path>
            </a:pathLst>
          </a:custGeom>
          <a:solidFill>
            <a:srgbClr val="F4F5F7"/>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Tree>
    <p:extLst>
      <p:ext uri="{BB962C8B-B14F-4D97-AF65-F5344CB8AC3E}">
        <p14:creationId xmlns:p14="http://schemas.microsoft.com/office/powerpoint/2010/main" val="768750687"/>
      </p:ext>
    </p:extLst>
  </p:cSld>
  <p:clrMapOvr>
    <a:masterClrMapping/>
  </p:clrMapOvr>
  <mc:AlternateContent xmlns:mc="http://schemas.openxmlformats.org/markup-compatibility/2006">
    <mc:Choice xmlns:p14="http://schemas.microsoft.com/office/powerpoint/2010/main" Requires="p14">
      <p:transition spd="slow" p14:dur="75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307" name="Shape 30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33</a:t>
            </a:fld>
            <a:endParaRPr/>
          </a:p>
        </p:txBody>
      </p:sp>
      <p:sp>
        <p:nvSpPr>
          <p:cNvPr id="308" name="Shape 308"/>
          <p:cNvSpPr/>
          <p:nvPr/>
        </p:nvSpPr>
        <p:spPr>
          <a:xfrm rot="5400000">
            <a:off x="-5571490" y="2692400"/>
            <a:ext cx="24444960" cy="7049770"/>
          </a:xfrm>
          <a:prstGeom prst="rect">
            <a:avLst/>
          </a:prstGeom>
          <a:solidFill>
            <a:srgbClr val="40404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09" name="Shape 309"/>
          <p:cNvSpPr/>
          <p:nvPr/>
        </p:nvSpPr>
        <p:spPr>
          <a:xfrm>
            <a:off x="10175875" y="3127375"/>
            <a:ext cx="4032885" cy="7365365"/>
          </a:xfrm>
          <a:prstGeom prst="rect">
            <a:avLst/>
          </a:prstGeom>
          <a:solidFill>
            <a:srgbClr val="A6AAA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310" name="Phone_gold.png"/>
          <p:cNvPicPr>
            <a:picLocks noChangeAspect="1"/>
          </p:cNvPicPr>
          <p:nvPr/>
        </p:nvPicPr>
        <p:blipFill>
          <a:blip r:embed="rId2">
            <a:extLst/>
          </a:blip>
          <a:stretch>
            <a:fillRect/>
          </a:stretch>
        </p:blipFill>
        <p:spPr>
          <a:xfrm>
            <a:off x="9596755" y="1852930"/>
            <a:ext cx="5189855" cy="9786620"/>
          </a:xfrm>
          <a:prstGeom prst="rect">
            <a:avLst/>
          </a:prstGeom>
          <a:ln w="3175">
            <a:miter lim="400000"/>
          </a:ln>
        </p:spPr>
      </p:pic>
      <p:sp>
        <p:nvSpPr>
          <p:cNvPr id="311" name="Shape 311"/>
          <p:cNvSpPr/>
          <p:nvPr/>
        </p:nvSpPr>
        <p:spPr>
          <a:xfrm>
            <a:off x="3032760" y="4898390"/>
            <a:ext cx="5794375" cy="168402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p>
            <a:r>
              <a:t>Lorem Ipsum is simply dummy text of the printing and typesetting industry. Lorem Ipsum has been the industry's standard dummy text ever since the 1500s, when an</a:t>
            </a:r>
          </a:p>
        </p:txBody>
      </p:sp>
      <p:sp>
        <p:nvSpPr>
          <p:cNvPr id="312" name="Shape 312"/>
          <p:cNvSpPr/>
          <p:nvPr/>
        </p:nvSpPr>
        <p:spPr>
          <a:xfrm>
            <a:off x="1891030" y="4145915"/>
            <a:ext cx="828040" cy="82804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13" name="Shape 313"/>
          <p:cNvSpPr/>
          <p:nvPr/>
        </p:nvSpPr>
        <p:spPr>
          <a:xfrm>
            <a:off x="3032760" y="4268470"/>
            <a:ext cx="840105" cy="546100"/>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t>YES</a:t>
            </a:r>
          </a:p>
        </p:txBody>
      </p:sp>
      <p:sp>
        <p:nvSpPr>
          <p:cNvPr id="314" name="Shape 314"/>
          <p:cNvSpPr/>
          <p:nvPr/>
        </p:nvSpPr>
        <p:spPr>
          <a:xfrm>
            <a:off x="3032760" y="7816215"/>
            <a:ext cx="5794375" cy="168402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p>
            <a:r>
              <a:t>Lorem Ipsum is simply dummy text of the printing and typesetting industry. Lorem Ipsum has been the industry's standard dummy text ever since the 1500s, when an</a:t>
            </a:r>
          </a:p>
        </p:txBody>
      </p:sp>
      <p:sp>
        <p:nvSpPr>
          <p:cNvPr id="315" name="Shape 315"/>
          <p:cNvSpPr/>
          <p:nvPr/>
        </p:nvSpPr>
        <p:spPr>
          <a:xfrm>
            <a:off x="1891030" y="7063740"/>
            <a:ext cx="828040" cy="82804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16" name="Shape 316"/>
          <p:cNvSpPr/>
          <p:nvPr/>
        </p:nvSpPr>
        <p:spPr>
          <a:xfrm>
            <a:off x="3032760" y="7186295"/>
            <a:ext cx="840105" cy="546100"/>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t>YES</a:t>
            </a:r>
          </a:p>
        </p:txBody>
      </p:sp>
      <p:sp>
        <p:nvSpPr>
          <p:cNvPr id="317" name="Shape 317"/>
          <p:cNvSpPr/>
          <p:nvPr/>
        </p:nvSpPr>
        <p:spPr>
          <a:xfrm>
            <a:off x="2117090" y="4398645"/>
            <a:ext cx="375285" cy="285115"/>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318" name="Shape 318"/>
          <p:cNvSpPr/>
          <p:nvPr/>
        </p:nvSpPr>
        <p:spPr>
          <a:xfrm>
            <a:off x="2117090" y="7316470"/>
            <a:ext cx="375285" cy="285115"/>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319" name="Shape 319"/>
          <p:cNvSpPr/>
          <p:nvPr/>
        </p:nvSpPr>
        <p:spPr>
          <a:xfrm>
            <a:off x="16698595" y="4885055"/>
            <a:ext cx="5794375" cy="168402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p>
            <a:r>
              <a:t>Lorem Ipsum is simply dummy text of the printing and typesetting industry. Lorem Ipsum has been the industry's standard dummy text ever since the 1500s, when an</a:t>
            </a:r>
          </a:p>
        </p:txBody>
      </p:sp>
      <p:sp>
        <p:nvSpPr>
          <p:cNvPr id="320" name="Shape 320"/>
          <p:cNvSpPr/>
          <p:nvPr/>
        </p:nvSpPr>
        <p:spPr>
          <a:xfrm>
            <a:off x="15556230" y="4132580"/>
            <a:ext cx="828040" cy="82804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21" name="Shape 321"/>
          <p:cNvSpPr/>
          <p:nvPr/>
        </p:nvSpPr>
        <p:spPr>
          <a:xfrm>
            <a:off x="16698595" y="4255135"/>
            <a:ext cx="695960" cy="546100"/>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t>NO</a:t>
            </a:r>
          </a:p>
        </p:txBody>
      </p:sp>
      <p:sp>
        <p:nvSpPr>
          <p:cNvPr id="322" name="Shape 322"/>
          <p:cNvSpPr/>
          <p:nvPr/>
        </p:nvSpPr>
        <p:spPr>
          <a:xfrm>
            <a:off x="16698595" y="7803515"/>
            <a:ext cx="5794375" cy="168402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p>
            <a:r>
              <a:t>Lorem Ipsum is simply dummy text of the printing and typesetting industry. Lorem Ipsum has been the industry's standard dummy text ever since the 1500s, when an</a:t>
            </a:r>
          </a:p>
        </p:txBody>
      </p:sp>
      <p:sp>
        <p:nvSpPr>
          <p:cNvPr id="323" name="Shape 323"/>
          <p:cNvSpPr/>
          <p:nvPr/>
        </p:nvSpPr>
        <p:spPr>
          <a:xfrm>
            <a:off x="15556230" y="7051040"/>
            <a:ext cx="828040" cy="82804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24" name="Shape 324"/>
          <p:cNvSpPr/>
          <p:nvPr/>
        </p:nvSpPr>
        <p:spPr>
          <a:xfrm>
            <a:off x="16698595" y="7172960"/>
            <a:ext cx="695960" cy="546100"/>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t>NO</a:t>
            </a:r>
          </a:p>
        </p:txBody>
      </p:sp>
      <p:sp>
        <p:nvSpPr>
          <p:cNvPr id="325" name="Shape 325"/>
          <p:cNvSpPr/>
          <p:nvPr/>
        </p:nvSpPr>
        <p:spPr>
          <a:xfrm>
            <a:off x="15838805" y="4403090"/>
            <a:ext cx="288290" cy="288290"/>
          </a:xfrm>
          <a:custGeom>
            <a:avLst/>
            <a:gdLst/>
            <a:ahLst/>
            <a:cxnLst>
              <a:cxn ang="0">
                <a:pos x="wd2" y="hd2"/>
              </a:cxn>
              <a:cxn ang="5400000">
                <a:pos x="wd2" y="hd2"/>
              </a:cxn>
              <a:cxn ang="10800000">
                <a:pos x="wd2" y="hd2"/>
              </a:cxn>
              <a:cxn ang="16200000">
                <a:pos x="wd2" y="hd2"/>
              </a:cxn>
            </a:cxnLst>
            <a:rect l="0" t="0" r="r" b="b"/>
            <a:pathLst>
              <a:path w="21600" h="21600" extrusionOk="0">
                <a:moveTo>
                  <a:pt x="21600" y="2089"/>
                </a:moveTo>
                <a:lnTo>
                  <a:pt x="19554" y="0"/>
                </a:lnTo>
                <a:lnTo>
                  <a:pt x="10943" y="8593"/>
                </a:lnTo>
                <a:lnTo>
                  <a:pt x="2046" y="0"/>
                </a:lnTo>
                <a:lnTo>
                  <a:pt x="0" y="2089"/>
                </a:lnTo>
                <a:lnTo>
                  <a:pt x="8564" y="10634"/>
                </a:lnTo>
                <a:lnTo>
                  <a:pt x="0" y="19511"/>
                </a:lnTo>
                <a:lnTo>
                  <a:pt x="2046" y="21600"/>
                </a:lnTo>
                <a:lnTo>
                  <a:pt x="10943" y="13007"/>
                </a:lnTo>
                <a:lnTo>
                  <a:pt x="19554" y="21600"/>
                </a:lnTo>
                <a:lnTo>
                  <a:pt x="21600" y="19511"/>
                </a:lnTo>
                <a:lnTo>
                  <a:pt x="13036" y="10634"/>
                </a:lnTo>
                <a:lnTo>
                  <a:pt x="21600" y="2089"/>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326" name="Shape 326"/>
          <p:cNvSpPr/>
          <p:nvPr/>
        </p:nvSpPr>
        <p:spPr>
          <a:xfrm>
            <a:off x="15838805" y="7314565"/>
            <a:ext cx="288290" cy="288290"/>
          </a:xfrm>
          <a:custGeom>
            <a:avLst/>
            <a:gdLst/>
            <a:ahLst/>
            <a:cxnLst>
              <a:cxn ang="0">
                <a:pos x="wd2" y="hd2"/>
              </a:cxn>
              <a:cxn ang="5400000">
                <a:pos x="wd2" y="hd2"/>
              </a:cxn>
              <a:cxn ang="10800000">
                <a:pos x="wd2" y="hd2"/>
              </a:cxn>
              <a:cxn ang="16200000">
                <a:pos x="wd2" y="hd2"/>
              </a:cxn>
            </a:cxnLst>
            <a:rect l="0" t="0" r="r" b="b"/>
            <a:pathLst>
              <a:path w="21600" h="21600" extrusionOk="0">
                <a:moveTo>
                  <a:pt x="21600" y="2089"/>
                </a:moveTo>
                <a:lnTo>
                  <a:pt x="19554" y="0"/>
                </a:lnTo>
                <a:lnTo>
                  <a:pt x="10943" y="8593"/>
                </a:lnTo>
                <a:lnTo>
                  <a:pt x="2046" y="0"/>
                </a:lnTo>
                <a:lnTo>
                  <a:pt x="0" y="2089"/>
                </a:lnTo>
                <a:lnTo>
                  <a:pt x="8564" y="10634"/>
                </a:lnTo>
                <a:lnTo>
                  <a:pt x="0" y="19511"/>
                </a:lnTo>
                <a:lnTo>
                  <a:pt x="2046" y="21600"/>
                </a:lnTo>
                <a:lnTo>
                  <a:pt x="10943" y="13007"/>
                </a:lnTo>
                <a:lnTo>
                  <a:pt x="19554" y="21600"/>
                </a:lnTo>
                <a:lnTo>
                  <a:pt x="21600" y="19511"/>
                </a:lnTo>
                <a:lnTo>
                  <a:pt x="13036" y="10634"/>
                </a:lnTo>
                <a:lnTo>
                  <a:pt x="21600" y="2089"/>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Tree>
  </p:cSld>
  <p:clrMapOvr>
    <a:masterClrMapping/>
  </p:clrMapOvr>
  <mc:AlternateContent xmlns:mc="http://schemas.openxmlformats.org/markup-compatibility/2006">
    <mc:Choice xmlns:p14="http://schemas.microsoft.com/office/powerpoint/2010/main" Requires="p14">
      <p:transition spd="slow" p14:dur="75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28" name="Shape 22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34</a:t>
            </a:fld>
            <a:endParaRPr/>
          </a:p>
        </p:txBody>
      </p:sp>
      <p:sp>
        <p:nvSpPr>
          <p:cNvPr id="230" name="Shape 230"/>
          <p:cNvSpPr/>
          <p:nvPr/>
        </p:nvSpPr>
        <p:spPr>
          <a:xfrm>
            <a:off x="1074420" y="0"/>
            <a:ext cx="7030720" cy="13748385"/>
          </a:xfrm>
          <a:prstGeom prst="rect">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13" name="그림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4635" y="1500505"/>
            <a:ext cx="6218555" cy="4667885"/>
          </a:xfrm>
          <a:prstGeom prst="rect">
            <a:avLst/>
          </a:prstGeom>
        </p:spPr>
      </p:pic>
      <p:sp>
        <p:nvSpPr>
          <p:cNvPr id="14" name="Shape 129"/>
          <p:cNvSpPr/>
          <p:nvPr/>
        </p:nvSpPr>
        <p:spPr>
          <a:xfrm>
            <a:off x="9816465" y="1450340"/>
            <a:ext cx="3879215" cy="3556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smtClean="0"/>
              <a:t>list</a:t>
            </a:r>
            <a:endParaRPr dirty="0"/>
          </a:p>
        </p:txBody>
      </p:sp>
      <p:sp>
        <p:nvSpPr>
          <p:cNvPr id="15" name="Shape 130"/>
          <p:cNvSpPr/>
          <p:nvPr/>
        </p:nvSpPr>
        <p:spPr>
          <a:xfrm>
            <a:off x="9816465" y="2153285"/>
            <a:ext cx="9099550" cy="296926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ko-KR" altLang="en-US" dirty="0" smtClean="0"/>
              <a:t>목</a:t>
            </a:r>
            <a:r>
              <a:rPr lang="ko-KR" altLang="en-US" dirty="0"/>
              <a:t>차</a:t>
            </a:r>
            <a:endParaRPr dirty="0"/>
          </a:p>
        </p:txBody>
      </p:sp>
      <p:sp>
        <p:nvSpPr>
          <p:cNvPr id="36" name="Shape 227"/>
          <p:cNvSpPr/>
          <p:nvPr/>
        </p:nvSpPr>
        <p:spPr>
          <a:xfrm>
            <a:off x="9239250" y="4350385"/>
            <a:ext cx="10864850" cy="117475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sz="4800" dirty="0" smtClean="0">
                <a:solidFill>
                  <a:schemeClr val="tx2">
                    <a:lumMod val="10000"/>
                  </a:schemeClr>
                </a:solidFill>
                <a:latin typeface="HY궁서B" panose="02030600000101010101" pitchFamily="18" charset="-127"/>
                <a:ea typeface="HY궁서B" panose="02030600000101010101" pitchFamily="18" charset="-127"/>
              </a:rPr>
              <a:t>-</a:t>
            </a:r>
            <a:r>
              <a:rPr lang="ko-KR" altLang="en-US" sz="4800" dirty="0">
                <a:solidFill>
                  <a:schemeClr val="tx2">
                    <a:lumMod val="10000"/>
                  </a:schemeClr>
                </a:solidFill>
                <a:latin typeface="HY궁서B" panose="02030600000101010101" pitchFamily="18" charset="-127"/>
                <a:ea typeface="HY궁서B" panose="02030600000101010101" pitchFamily="18" charset="-127"/>
              </a:rPr>
              <a:t> </a:t>
            </a:r>
            <a:r>
              <a:rPr lang="ko-KR" altLang="en-US" sz="4800" dirty="0" err="1" smtClean="0">
                <a:solidFill>
                  <a:schemeClr val="tx2">
                    <a:lumMod val="10000"/>
                  </a:schemeClr>
                </a:solidFill>
                <a:latin typeface="HY궁서B" panose="02030600000101010101" pitchFamily="18" charset="-127"/>
                <a:ea typeface="HY궁서B" panose="02030600000101010101" pitchFamily="18" charset="-127"/>
              </a:rPr>
              <a:t>빅데이란</a:t>
            </a:r>
            <a:r>
              <a:rPr lang="en-US" altLang="ko-KR" sz="4800" dirty="0">
                <a:solidFill>
                  <a:schemeClr val="tx2">
                    <a:lumMod val="10000"/>
                  </a:schemeClr>
                </a:solidFill>
                <a:latin typeface="HY궁서B" panose="02030600000101010101" pitchFamily="18" charset="-127"/>
                <a:ea typeface="HY궁서B" panose="02030600000101010101" pitchFamily="18" charset="-127"/>
              </a:rPr>
              <a:t>?</a:t>
            </a:r>
            <a:endParaRPr sz="4800" dirty="0">
              <a:solidFill>
                <a:schemeClr val="tx2">
                  <a:lumMod val="10000"/>
                </a:schemeClr>
              </a:solidFill>
              <a:latin typeface="HY궁서B" panose="02030600000101010101" pitchFamily="18" charset="-127"/>
              <a:ea typeface="HY궁서B" panose="02030600000101010101" pitchFamily="18" charset="-127"/>
            </a:endParaRPr>
          </a:p>
        </p:txBody>
      </p:sp>
      <p:sp>
        <p:nvSpPr>
          <p:cNvPr id="37" name="Shape 227"/>
          <p:cNvSpPr/>
          <p:nvPr/>
        </p:nvSpPr>
        <p:spPr>
          <a:xfrm>
            <a:off x="9239250" y="5679440"/>
            <a:ext cx="10864850" cy="117475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sz="4800" dirty="0" smtClean="0">
                <a:solidFill>
                  <a:schemeClr val="tx2">
                    <a:lumMod val="10000"/>
                  </a:schemeClr>
                </a:solidFill>
                <a:latin typeface="HY궁서B" panose="02030600000101010101" pitchFamily="18" charset="-127"/>
                <a:ea typeface="HY궁서B" panose="02030600000101010101" pitchFamily="18" charset="-127"/>
              </a:rPr>
              <a:t>- </a:t>
            </a:r>
            <a:r>
              <a:rPr lang="en-US" sz="4800" dirty="0" err="1" smtClean="0">
                <a:solidFill>
                  <a:schemeClr val="tx2">
                    <a:lumMod val="10000"/>
                  </a:schemeClr>
                </a:solidFill>
                <a:latin typeface="HY궁서B" panose="02030600000101010101" pitchFamily="18" charset="-127"/>
                <a:ea typeface="HY궁서B" panose="02030600000101010101" pitchFamily="18" charset="-127"/>
              </a:rPr>
              <a:t>Stucture</a:t>
            </a:r>
            <a:endParaRPr sz="4800" dirty="0">
              <a:solidFill>
                <a:schemeClr val="tx2">
                  <a:lumMod val="10000"/>
                </a:schemeClr>
              </a:solidFill>
              <a:latin typeface="HY궁서B" panose="02030600000101010101" pitchFamily="18" charset="-127"/>
              <a:ea typeface="HY궁서B" panose="02030600000101010101" pitchFamily="18" charset="-127"/>
            </a:endParaRPr>
          </a:p>
        </p:txBody>
      </p:sp>
      <p:sp>
        <p:nvSpPr>
          <p:cNvPr id="38" name="Shape 227"/>
          <p:cNvSpPr/>
          <p:nvPr/>
        </p:nvSpPr>
        <p:spPr>
          <a:xfrm>
            <a:off x="9239250" y="7095490"/>
            <a:ext cx="10864850" cy="117475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sz="4800" dirty="0" smtClean="0">
                <a:solidFill>
                  <a:schemeClr val="tx2">
                    <a:lumMod val="10000"/>
                  </a:schemeClr>
                </a:solidFill>
                <a:latin typeface="HY궁서B" panose="02030600000101010101" pitchFamily="18" charset="-127"/>
                <a:ea typeface="HY궁서B" panose="02030600000101010101" pitchFamily="18" charset="-127"/>
              </a:rPr>
              <a:t>-</a:t>
            </a:r>
            <a:r>
              <a:rPr lang="ko-KR" altLang="en-US" sz="4800" dirty="0">
                <a:solidFill>
                  <a:schemeClr val="tx2">
                    <a:lumMod val="10000"/>
                  </a:schemeClr>
                </a:solidFill>
                <a:latin typeface="HY궁서B" panose="02030600000101010101" pitchFamily="18" charset="-127"/>
                <a:ea typeface="HY궁서B" panose="02030600000101010101" pitchFamily="18" charset="-127"/>
              </a:rPr>
              <a:t> </a:t>
            </a:r>
            <a:r>
              <a:rPr lang="ko-KR" altLang="en-US" sz="4800" dirty="0" err="1" smtClean="0">
                <a:solidFill>
                  <a:schemeClr val="tx2">
                    <a:lumMod val="10000"/>
                  </a:schemeClr>
                </a:solidFill>
                <a:latin typeface="HY궁서B" panose="02030600000101010101" pitchFamily="18" charset="-127"/>
                <a:ea typeface="HY궁서B" panose="02030600000101010101" pitchFamily="18" charset="-127"/>
              </a:rPr>
              <a:t>하둡</a:t>
            </a:r>
            <a:r>
              <a:rPr lang="en-US" altLang="ko-KR" sz="4800" dirty="0" smtClean="0">
                <a:solidFill>
                  <a:schemeClr val="tx2">
                    <a:lumMod val="10000"/>
                  </a:schemeClr>
                </a:solidFill>
                <a:latin typeface="HY궁서B" panose="02030600000101010101" pitchFamily="18" charset="-127"/>
                <a:ea typeface="HY궁서B" panose="02030600000101010101" pitchFamily="18" charset="-127"/>
              </a:rPr>
              <a:t>(</a:t>
            </a:r>
            <a:r>
              <a:rPr lang="en-US" altLang="ko-KR" sz="4800" dirty="0">
                <a:solidFill>
                  <a:schemeClr val="tx2">
                    <a:lumMod val="10000"/>
                  </a:schemeClr>
                </a:solidFill>
                <a:latin typeface="HY궁서B" panose="02030600000101010101" pitchFamily="18" charset="-127"/>
                <a:ea typeface="HY궁서B" panose="02030600000101010101" pitchFamily="18" charset="-127"/>
              </a:rPr>
              <a:t>H</a:t>
            </a:r>
            <a:r>
              <a:rPr lang="en-US" altLang="ko-KR" sz="4800" dirty="0" smtClean="0">
                <a:solidFill>
                  <a:schemeClr val="tx2">
                    <a:lumMod val="10000"/>
                  </a:schemeClr>
                </a:solidFill>
                <a:latin typeface="HY궁서B" panose="02030600000101010101" pitchFamily="18" charset="-127"/>
                <a:ea typeface="HY궁서B" panose="02030600000101010101" pitchFamily="18" charset="-127"/>
              </a:rPr>
              <a:t>adoop)</a:t>
            </a:r>
            <a:endParaRPr sz="4800" dirty="0">
              <a:solidFill>
                <a:schemeClr val="tx2">
                  <a:lumMod val="10000"/>
                </a:schemeClr>
              </a:solidFill>
              <a:latin typeface="HY궁서B" panose="02030600000101010101" pitchFamily="18" charset="-127"/>
              <a:ea typeface="HY궁서B" panose="02030600000101010101" pitchFamily="18" charset="-127"/>
            </a:endParaRPr>
          </a:p>
        </p:txBody>
      </p:sp>
      <p:sp>
        <p:nvSpPr>
          <p:cNvPr id="39" name="Shape 227"/>
          <p:cNvSpPr/>
          <p:nvPr/>
        </p:nvSpPr>
        <p:spPr>
          <a:xfrm>
            <a:off x="9239250" y="8476615"/>
            <a:ext cx="11650980" cy="117475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sz="4800" dirty="0" smtClean="0">
                <a:solidFill>
                  <a:schemeClr val="tx2">
                    <a:lumMod val="10000"/>
                  </a:schemeClr>
                </a:solidFill>
                <a:latin typeface="HY궁서B" panose="02030600000101010101" pitchFamily="18" charset="-127"/>
                <a:ea typeface="HY궁서B" panose="02030600000101010101" pitchFamily="18" charset="-127"/>
              </a:rPr>
              <a:t>- </a:t>
            </a:r>
            <a:r>
              <a:rPr lang="ko-KR" altLang="en-US" sz="4800" dirty="0" err="1" smtClean="0">
                <a:solidFill>
                  <a:schemeClr val="tx2">
                    <a:lumMod val="10000"/>
                  </a:schemeClr>
                </a:solidFill>
                <a:latin typeface="HY궁서B" panose="02030600000101010101" pitchFamily="18" charset="-127"/>
                <a:ea typeface="HY궁서B" panose="02030600000101010101" pitchFamily="18" charset="-127"/>
              </a:rPr>
              <a:t>플룸</a:t>
            </a:r>
            <a:r>
              <a:rPr lang="ko-KR" altLang="en-US" sz="4800" dirty="0" smtClean="0">
                <a:solidFill>
                  <a:schemeClr val="tx2">
                    <a:lumMod val="10000"/>
                  </a:schemeClr>
                </a:solidFill>
                <a:latin typeface="HY궁서B" panose="02030600000101010101" pitchFamily="18" charset="-127"/>
                <a:ea typeface="HY궁서B" panose="02030600000101010101" pitchFamily="18" charset="-127"/>
              </a:rPr>
              <a:t> </a:t>
            </a:r>
            <a:r>
              <a:rPr lang="en-US" altLang="ko-KR" sz="4800" dirty="0" smtClean="0">
                <a:solidFill>
                  <a:schemeClr val="tx2">
                    <a:lumMod val="10000"/>
                  </a:schemeClr>
                </a:solidFill>
                <a:latin typeface="HY궁서B" panose="02030600000101010101" pitchFamily="18" charset="-127"/>
                <a:ea typeface="HY궁서B" panose="02030600000101010101" pitchFamily="18" charset="-127"/>
              </a:rPr>
              <a:t>&amp; </a:t>
            </a:r>
            <a:r>
              <a:rPr lang="ko-KR" altLang="en-US" sz="4800" dirty="0" err="1" smtClean="0">
                <a:solidFill>
                  <a:schemeClr val="tx2">
                    <a:lumMod val="10000"/>
                  </a:schemeClr>
                </a:solidFill>
                <a:latin typeface="HY궁서B" panose="02030600000101010101" pitchFamily="18" charset="-127"/>
                <a:ea typeface="HY궁서B" panose="02030600000101010101" pitchFamily="18" charset="-127"/>
              </a:rPr>
              <a:t>스크래피</a:t>
            </a:r>
            <a:r>
              <a:rPr lang="en-US" altLang="ko-KR" sz="4800" dirty="0" smtClean="0">
                <a:solidFill>
                  <a:schemeClr val="tx2">
                    <a:lumMod val="10000"/>
                  </a:schemeClr>
                </a:solidFill>
                <a:latin typeface="HY궁서B" panose="02030600000101010101" pitchFamily="18" charset="-127"/>
                <a:ea typeface="HY궁서B" panose="02030600000101010101" pitchFamily="18" charset="-127"/>
              </a:rPr>
              <a:t>(Flume &amp; </a:t>
            </a:r>
            <a:r>
              <a:rPr lang="en-US" altLang="ko-KR" sz="4800" dirty="0" err="1" smtClean="0">
                <a:solidFill>
                  <a:schemeClr val="tx2">
                    <a:lumMod val="10000"/>
                  </a:schemeClr>
                </a:solidFill>
                <a:latin typeface="HY궁서B" panose="02030600000101010101" pitchFamily="18" charset="-127"/>
                <a:ea typeface="HY궁서B" panose="02030600000101010101" pitchFamily="18" charset="-127"/>
              </a:rPr>
              <a:t>Scrapy</a:t>
            </a:r>
            <a:r>
              <a:rPr lang="en-US" altLang="ko-KR" sz="4800" dirty="0" smtClean="0">
                <a:solidFill>
                  <a:schemeClr val="tx2">
                    <a:lumMod val="10000"/>
                  </a:schemeClr>
                </a:solidFill>
                <a:latin typeface="HY궁서B" panose="02030600000101010101" pitchFamily="18" charset="-127"/>
                <a:ea typeface="HY궁서B" panose="02030600000101010101" pitchFamily="18" charset="-127"/>
              </a:rPr>
              <a:t>) </a:t>
            </a:r>
            <a:endParaRPr sz="4800" dirty="0">
              <a:solidFill>
                <a:schemeClr val="tx2">
                  <a:lumMod val="10000"/>
                </a:schemeClr>
              </a:solidFill>
              <a:latin typeface="HY궁서B" panose="02030600000101010101" pitchFamily="18" charset="-127"/>
              <a:ea typeface="HY궁서B" panose="02030600000101010101" pitchFamily="18" charset="-127"/>
            </a:endParaRPr>
          </a:p>
        </p:txBody>
      </p:sp>
      <p:sp>
        <p:nvSpPr>
          <p:cNvPr id="40" name="Shape 227"/>
          <p:cNvSpPr/>
          <p:nvPr/>
        </p:nvSpPr>
        <p:spPr>
          <a:xfrm>
            <a:off x="9239250" y="9635490"/>
            <a:ext cx="10864850" cy="117475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sz="4800" dirty="0" smtClean="0">
                <a:solidFill>
                  <a:schemeClr val="tx2">
                    <a:lumMod val="10000"/>
                  </a:schemeClr>
                </a:solidFill>
                <a:latin typeface="HY궁서B" panose="02030600000101010101" pitchFamily="18" charset="-127"/>
                <a:ea typeface="HY궁서B" panose="02030600000101010101" pitchFamily="18" charset="-127"/>
              </a:rPr>
              <a:t>- </a:t>
            </a:r>
            <a:r>
              <a:rPr lang="ko-KR" altLang="en-US" sz="4800" dirty="0" smtClean="0">
                <a:solidFill>
                  <a:schemeClr val="tx2">
                    <a:lumMod val="10000"/>
                  </a:schemeClr>
                </a:solidFill>
                <a:latin typeface="HY궁서B" panose="02030600000101010101" pitchFamily="18" charset="-127"/>
                <a:ea typeface="HY궁서B" panose="02030600000101010101" pitchFamily="18" charset="-127"/>
              </a:rPr>
              <a:t>목차</a:t>
            </a:r>
            <a:r>
              <a:rPr lang="en-US" altLang="ko-KR" sz="4800" dirty="0" smtClean="0">
                <a:solidFill>
                  <a:schemeClr val="tx2">
                    <a:lumMod val="10000"/>
                  </a:schemeClr>
                </a:solidFill>
                <a:latin typeface="HY궁서B" panose="02030600000101010101" pitchFamily="18" charset="-127"/>
                <a:ea typeface="HY궁서B" panose="02030600000101010101" pitchFamily="18" charset="-127"/>
              </a:rPr>
              <a:t>1</a:t>
            </a:r>
            <a:endParaRPr sz="4800" dirty="0">
              <a:solidFill>
                <a:schemeClr val="tx2">
                  <a:lumMod val="10000"/>
                </a:schemeClr>
              </a:solidFill>
              <a:latin typeface="HY궁서B" panose="02030600000101010101" pitchFamily="18" charset="-127"/>
              <a:ea typeface="HY궁서B" panose="02030600000101010101" pitchFamily="18" charset="-127"/>
            </a:endParaRPr>
          </a:p>
        </p:txBody>
      </p:sp>
      <p:sp>
        <p:nvSpPr>
          <p:cNvPr id="41" name="Shape 227"/>
          <p:cNvSpPr/>
          <p:nvPr/>
        </p:nvSpPr>
        <p:spPr>
          <a:xfrm>
            <a:off x="9239250" y="10826115"/>
            <a:ext cx="10864850" cy="117475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sz="4800" dirty="0" smtClean="0">
                <a:solidFill>
                  <a:schemeClr val="tx2">
                    <a:lumMod val="10000"/>
                  </a:schemeClr>
                </a:solidFill>
                <a:latin typeface="HY궁서B" panose="02030600000101010101" pitchFamily="18" charset="-127"/>
                <a:ea typeface="HY궁서B" panose="02030600000101010101" pitchFamily="18" charset="-127"/>
              </a:rPr>
              <a:t>-</a:t>
            </a:r>
            <a:r>
              <a:rPr lang="ko-KR" altLang="en-US" sz="4800" dirty="0" smtClean="0">
                <a:solidFill>
                  <a:schemeClr val="tx2">
                    <a:lumMod val="10000"/>
                  </a:schemeClr>
                </a:solidFill>
                <a:latin typeface="HY궁서B" panose="02030600000101010101" pitchFamily="18" charset="-127"/>
                <a:ea typeface="HY궁서B" panose="02030600000101010101" pitchFamily="18" charset="-127"/>
              </a:rPr>
              <a:t>목차</a:t>
            </a:r>
            <a:r>
              <a:rPr lang="en-US" altLang="ko-KR" sz="4800" dirty="0" smtClean="0">
                <a:solidFill>
                  <a:schemeClr val="tx2">
                    <a:lumMod val="10000"/>
                  </a:schemeClr>
                </a:solidFill>
                <a:latin typeface="HY궁서B" panose="02030600000101010101" pitchFamily="18" charset="-127"/>
                <a:ea typeface="HY궁서B" panose="02030600000101010101" pitchFamily="18" charset="-127"/>
              </a:rPr>
              <a:t>1</a:t>
            </a:r>
            <a:endParaRPr sz="4800" dirty="0">
              <a:solidFill>
                <a:schemeClr val="tx2">
                  <a:lumMod val="10000"/>
                </a:schemeClr>
              </a:solidFill>
              <a:latin typeface="HY궁서B" panose="02030600000101010101" pitchFamily="18" charset="-127"/>
              <a:ea typeface="HY궁서B" panose="02030600000101010101" pitchFamily="18" charset="-127"/>
            </a:endParaRPr>
          </a:p>
        </p:txBody>
      </p:sp>
    </p:spTree>
    <p:extLst>
      <p:ext uri="{BB962C8B-B14F-4D97-AF65-F5344CB8AC3E}">
        <p14:creationId xmlns:p14="http://schemas.microsoft.com/office/powerpoint/2010/main" val="3629662070"/>
      </p:ext>
    </p:extLst>
  </p:cSld>
  <p:clrMapOvr>
    <a:masterClrMapping/>
  </p:clrMapOvr>
  <mc:AlternateContent xmlns:mc="http://schemas.openxmlformats.org/markup-compatibility/2006">
    <mc:Choice xmlns:p14="http://schemas.microsoft.com/office/powerpoint/2010/main" Requires="p14">
      <p:transition spd="slow" p14:dur="75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28" name="Shape 22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35</a:t>
            </a:fld>
            <a:endParaRPr/>
          </a:p>
        </p:txBody>
      </p:sp>
      <p:sp>
        <p:nvSpPr>
          <p:cNvPr id="230" name="Shape 230"/>
          <p:cNvSpPr/>
          <p:nvPr/>
        </p:nvSpPr>
        <p:spPr>
          <a:xfrm>
            <a:off x="1074420" y="0"/>
            <a:ext cx="7030720" cy="13748385"/>
          </a:xfrm>
          <a:prstGeom prst="rect">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4" name="Shape 129"/>
          <p:cNvSpPr/>
          <p:nvPr/>
        </p:nvSpPr>
        <p:spPr>
          <a:xfrm>
            <a:off x="9816465" y="1450340"/>
            <a:ext cx="3879215" cy="3556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smtClean="0"/>
              <a:t>Big data</a:t>
            </a:r>
            <a:endParaRPr dirty="0"/>
          </a:p>
        </p:txBody>
      </p:sp>
      <p:sp>
        <p:nvSpPr>
          <p:cNvPr id="15" name="Shape 130"/>
          <p:cNvSpPr/>
          <p:nvPr/>
        </p:nvSpPr>
        <p:spPr>
          <a:xfrm>
            <a:off x="9816465" y="2153285"/>
            <a:ext cx="9099550" cy="296926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ko-KR" altLang="en-US" dirty="0" err="1" smtClean="0"/>
              <a:t>빅데이터란</a:t>
            </a:r>
            <a:r>
              <a:rPr lang="en-US" altLang="ko-KR" dirty="0" smtClean="0"/>
              <a:t>?</a:t>
            </a:r>
            <a:endParaRPr dirty="0"/>
          </a:p>
        </p:txBody>
      </p:sp>
      <p:grpSp>
        <p:nvGrpSpPr>
          <p:cNvPr id="16" name="Group 89"/>
          <p:cNvGrpSpPr/>
          <p:nvPr/>
        </p:nvGrpSpPr>
        <p:grpSpPr>
          <a:xfrm>
            <a:off x="9072880" y="4736465"/>
            <a:ext cx="8624570" cy="1576070"/>
            <a:chOff x="9072880" y="4736465"/>
            <a:chExt cx="8624570" cy="1576070"/>
          </a:xfrm>
        </p:grpSpPr>
        <p:sp>
          <p:nvSpPr>
            <p:cNvPr id="17" name="Shape 85"/>
            <p:cNvSpPr/>
            <p:nvPr/>
          </p:nvSpPr>
          <p:spPr>
            <a:xfrm>
              <a:off x="10098405" y="5267325"/>
              <a:ext cx="7599045" cy="104457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p>
              <a:r>
                <a:rPr lang="ko-KR" altLang="en-US" dirty="0" smtClean="0">
                  <a:solidFill>
                    <a:schemeClr val="tx2">
                      <a:lumMod val="10000"/>
                    </a:schemeClr>
                  </a:solidFill>
                </a:rPr>
                <a:t>대용량 데이터를 분산 처리 할 수 있는 자바 기반의 </a:t>
              </a:r>
              <a:r>
                <a:rPr lang="ko-KR" altLang="en-US" dirty="0" err="1" smtClean="0">
                  <a:solidFill>
                    <a:schemeClr val="tx2">
                      <a:lumMod val="10000"/>
                    </a:schemeClr>
                  </a:solidFill>
                </a:rPr>
                <a:t>오픈소스</a:t>
              </a:r>
              <a:r>
                <a:rPr lang="ko-KR" altLang="en-US" dirty="0" smtClean="0">
                  <a:solidFill>
                    <a:schemeClr val="tx2">
                      <a:lumMod val="10000"/>
                    </a:schemeClr>
                  </a:solidFill>
                </a:rPr>
                <a:t> </a:t>
              </a:r>
              <a:r>
                <a:rPr lang="ko-KR" altLang="en-US" dirty="0">
                  <a:solidFill>
                    <a:schemeClr val="tx2">
                      <a:lumMod val="10000"/>
                    </a:schemeClr>
                  </a:solidFill>
                </a:rPr>
                <a:t> </a:t>
              </a:r>
              <a:r>
                <a:rPr lang="ko-KR" altLang="en-US" dirty="0" smtClean="0">
                  <a:solidFill>
                    <a:schemeClr val="tx2">
                      <a:lumMod val="10000"/>
                    </a:schemeClr>
                  </a:solidFill>
                </a:rPr>
                <a:t>프레임 워크</a:t>
              </a:r>
              <a:endParaRPr dirty="0">
                <a:solidFill>
                  <a:schemeClr val="tx2">
                    <a:lumMod val="10000"/>
                  </a:schemeClr>
                </a:solidFill>
              </a:endParaRPr>
            </a:p>
          </p:txBody>
        </p:sp>
        <p:sp>
          <p:nvSpPr>
            <p:cNvPr id="18" name="Shape 86"/>
            <p:cNvSpPr/>
            <p:nvPr/>
          </p:nvSpPr>
          <p:spPr>
            <a:xfrm>
              <a:off x="9072880" y="4736465"/>
              <a:ext cx="743585" cy="584200"/>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9" name="Shape 87"/>
            <p:cNvSpPr/>
            <p:nvPr/>
          </p:nvSpPr>
          <p:spPr>
            <a:xfrm>
              <a:off x="9320530" y="4887595"/>
              <a:ext cx="271145" cy="246380"/>
            </a:xfrm>
            <a:custGeom>
              <a:avLst/>
              <a:gdLst/>
              <a:ahLst/>
              <a:cxnLst>
                <a:cxn ang="0">
                  <a:pos x="wd2" y="hd2"/>
                </a:cxn>
                <a:cxn ang="5400000">
                  <a:pos x="wd2" y="hd2"/>
                </a:cxn>
                <a:cxn ang="10800000">
                  <a:pos x="wd2" y="hd2"/>
                </a:cxn>
                <a:cxn ang="16200000">
                  <a:pos x="wd2" y="hd2"/>
                </a:cxn>
              </a:cxnLst>
              <a:rect l="0" t="0" r="r" b="b"/>
              <a:pathLst>
                <a:path w="21600" h="21600" extrusionOk="0">
                  <a:moveTo>
                    <a:pt x="14497" y="0"/>
                  </a:moveTo>
                  <a:lnTo>
                    <a:pt x="7103" y="0"/>
                  </a:lnTo>
                  <a:lnTo>
                    <a:pt x="7103" y="1998"/>
                  </a:lnTo>
                  <a:lnTo>
                    <a:pt x="14497" y="1998"/>
                  </a:lnTo>
                  <a:lnTo>
                    <a:pt x="14497" y="0"/>
                  </a:lnTo>
                  <a:close/>
                  <a:moveTo>
                    <a:pt x="9664" y="13484"/>
                  </a:moveTo>
                  <a:lnTo>
                    <a:pt x="11936" y="13484"/>
                  </a:lnTo>
                  <a:lnTo>
                    <a:pt x="11936" y="7117"/>
                  </a:lnTo>
                  <a:lnTo>
                    <a:pt x="9664" y="7117"/>
                  </a:lnTo>
                  <a:lnTo>
                    <a:pt x="9664" y="13484"/>
                  </a:lnTo>
                  <a:close/>
                  <a:moveTo>
                    <a:pt x="19087" y="6534"/>
                  </a:moveTo>
                  <a:lnTo>
                    <a:pt x="20923" y="5161"/>
                  </a:lnTo>
                  <a:cubicBezTo>
                    <a:pt x="20440" y="4578"/>
                    <a:pt x="19764" y="4162"/>
                    <a:pt x="19087" y="3579"/>
                  </a:cubicBezTo>
                  <a:lnTo>
                    <a:pt x="17444" y="5161"/>
                  </a:lnTo>
                  <a:cubicBezTo>
                    <a:pt x="15608" y="3746"/>
                    <a:pt x="13337" y="2955"/>
                    <a:pt x="10776" y="2955"/>
                  </a:cubicBezTo>
                  <a:cubicBezTo>
                    <a:pt x="4832" y="2955"/>
                    <a:pt x="0" y="7034"/>
                    <a:pt x="0" y="12277"/>
                  </a:cubicBezTo>
                  <a:cubicBezTo>
                    <a:pt x="0" y="17521"/>
                    <a:pt x="4832" y="21600"/>
                    <a:pt x="10776" y="21600"/>
                  </a:cubicBezTo>
                  <a:cubicBezTo>
                    <a:pt x="16768" y="21600"/>
                    <a:pt x="21600" y="17646"/>
                    <a:pt x="21600" y="12277"/>
                  </a:cubicBezTo>
                  <a:cubicBezTo>
                    <a:pt x="21600" y="10113"/>
                    <a:pt x="20682" y="8116"/>
                    <a:pt x="19087" y="6534"/>
                  </a:cubicBezTo>
                  <a:close/>
                  <a:moveTo>
                    <a:pt x="10776" y="19602"/>
                  </a:moveTo>
                  <a:cubicBezTo>
                    <a:pt x="5944" y="19602"/>
                    <a:pt x="2271" y="16356"/>
                    <a:pt x="2271" y="12277"/>
                  </a:cubicBezTo>
                  <a:cubicBezTo>
                    <a:pt x="2271" y="8240"/>
                    <a:pt x="6089" y="5161"/>
                    <a:pt x="10776" y="5161"/>
                  </a:cubicBezTo>
                  <a:cubicBezTo>
                    <a:pt x="15511" y="5161"/>
                    <a:pt x="19087" y="8240"/>
                    <a:pt x="19087" y="12277"/>
                  </a:cubicBezTo>
                  <a:cubicBezTo>
                    <a:pt x="19087" y="16356"/>
                    <a:pt x="15415" y="19602"/>
                    <a:pt x="10776" y="19602"/>
                  </a:cubicBezTo>
                  <a:close/>
                </a:path>
              </a:pathLst>
            </a:custGeom>
            <a:solidFill>
              <a:srgbClr val="393941"/>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p>
          </p:txBody>
        </p:sp>
        <p:sp>
          <p:nvSpPr>
            <p:cNvPr id="20" name="Shape 88"/>
            <p:cNvSpPr/>
            <p:nvPr/>
          </p:nvSpPr>
          <p:spPr>
            <a:xfrm>
              <a:off x="10098405" y="4857750"/>
              <a:ext cx="2577465" cy="31496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grpSp>
      <p:grpSp>
        <p:nvGrpSpPr>
          <p:cNvPr id="21" name="그룹 20"/>
          <p:cNvGrpSpPr/>
          <p:nvPr/>
        </p:nvGrpSpPr>
        <p:grpSpPr>
          <a:xfrm>
            <a:off x="9072880" y="6805295"/>
            <a:ext cx="8624570" cy="1492885"/>
            <a:chOff x="9072880" y="6805295"/>
            <a:chExt cx="8624570" cy="1492885"/>
          </a:xfrm>
        </p:grpSpPr>
        <p:sp>
          <p:nvSpPr>
            <p:cNvPr id="22" name="Shape 93"/>
            <p:cNvSpPr/>
            <p:nvPr/>
          </p:nvSpPr>
          <p:spPr>
            <a:xfrm>
              <a:off x="10098405" y="7308215"/>
              <a:ext cx="7599045" cy="98933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fontScale="92500"/>
            </a:bodyPr>
            <a:lstStyle/>
            <a:p>
              <a:r>
                <a:rPr lang="en-US" dirty="0" smtClean="0">
                  <a:solidFill>
                    <a:schemeClr val="tx2">
                      <a:lumMod val="10000"/>
                    </a:schemeClr>
                  </a:solidFill>
                </a:rPr>
                <a:t>2005</a:t>
              </a:r>
              <a:r>
                <a:rPr lang="ko-KR" altLang="en-US" dirty="0" smtClean="0">
                  <a:solidFill>
                    <a:schemeClr val="tx2">
                      <a:lumMod val="10000"/>
                    </a:schemeClr>
                  </a:solidFill>
                </a:rPr>
                <a:t>년에 </a:t>
              </a:r>
              <a:r>
                <a:rPr lang="ko-KR" altLang="en-US" dirty="0" err="1" smtClean="0">
                  <a:solidFill>
                    <a:schemeClr val="tx2">
                      <a:lumMod val="10000"/>
                    </a:schemeClr>
                  </a:solidFill>
                </a:rPr>
                <a:t>더그커팅</a:t>
              </a:r>
              <a:r>
                <a:rPr lang="en-US" altLang="ko-KR" dirty="0" smtClean="0">
                  <a:solidFill>
                    <a:schemeClr val="tx2">
                      <a:lumMod val="10000"/>
                    </a:schemeClr>
                  </a:solidFill>
                </a:rPr>
                <a:t>(Doug Cutting)</a:t>
              </a:r>
              <a:r>
                <a:rPr lang="ko-KR" altLang="en-US" dirty="0" smtClean="0">
                  <a:solidFill>
                    <a:schemeClr val="tx2">
                      <a:lumMod val="10000"/>
                    </a:schemeClr>
                  </a:solidFill>
                </a:rPr>
                <a:t>이 </a:t>
              </a:r>
              <a:r>
                <a:rPr lang="ko-KR" altLang="en-US" dirty="0" err="1" smtClean="0">
                  <a:solidFill>
                    <a:schemeClr val="tx2">
                      <a:lumMod val="10000"/>
                    </a:schemeClr>
                  </a:solidFill>
                </a:rPr>
                <a:t>구글</a:t>
              </a:r>
              <a:r>
                <a:rPr lang="ko-KR" altLang="en-US" dirty="0" smtClean="0">
                  <a:solidFill>
                    <a:schemeClr val="tx2">
                      <a:lumMod val="10000"/>
                    </a:schemeClr>
                  </a:solidFill>
                </a:rPr>
                <a:t> 논문으로 발표한 </a:t>
              </a:r>
              <a:r>
                <a:rPr lang="en-US" altLang="ko-KR" dirty="0" smtClean="0">
                  <a:solidFill>
                    <a:schemeClr val="tx2">
                      <a:lumMod val="10000"/>
                    </a:schemeClr>
                  </a:solidFill>
                </a:rPr>
                <a:t>GFS(Google File System)</a:t>
              </a:r>
              <a:r>
                <a:rPr lang="ko-KR" altLang="en-US" dirty="0" smtClean="0">
                  <a:solidFill>
                    <a:schemeClr val="tx2">
                      <a:lumMod val="10000"/>
                    </a:schemeClr>
                  </a:solidFill>
                </a:rPr>
                <a:t>와 </a:t>
              </a:r>
              <a:r>
                <a:rPr lang="en-US" altLang="ko-KR" dirty="0" err="1" smtClean="0">
                  <a:solidFill>
                    <a:schemeClr val="tx2">
                      <a:lumMod val="10000"/>
                    </a:schemeClr>
                  </a:solidFill>
                </a:rPr>
                <a:t>Mapreduce</a:t>
              </a:r>
              <a:r>
                <a:rPr lang="ko-KR" altLang="en-US" dirty="0" smtClean="0">
                  <a:solidFill>
                    <a:schemeClr val="tx2">
                      <a:lumMod val="10000"/>
                    </a:schemeClr>
                  </a:solidFill>
                </a:rPr>
                <a:t>를 구현한 결과물</a:t>
              </a:r>
              <a:endParaRPr dirty="0">
                <a:solidFill>
                  <a:schemeClr val="tx2">
                    <a:lumMod val="10000"/>
                  </a:schemeClr>
                </a:solidFill>
              </a:endParaRPr>
            </a:p>
          </p:txBody>
        </p:sp>
        <p:sp>
          <p:nvSpPr>
            <p:cNvPr id="23" name="Shape 94"/>
            <p:cNvSpPr/>
            <p:nvPr/>
          </p:nvSpPr>
          <p:spPr>
            <a:xfrm>
              <a:off x="9072880" y="6805295"/>
              <a:ext cx="743585" cy="55372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 name="Shape 95"/>
            <p:cNvSpPr/>
            <p:nvPr/>
          </p:nvSpPr>
          <p:spPr>
            <a:xfrm>
              <a:off x="10098405" y="6920230"/>
              <a:ext cx="2577465" cy="298450"/>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sp>
          <p:nvSpPr>
            <p:cNvPr id="25" name="Shape 101"/>
            <p:cNvSpPr/>
            <p:nvPr/>
          </p:nvSpPr>
          <p:spPr>
            <a:xfrm>
              <a:off x="9332595" y="6940550"/>
              <a:ext cx="247015" cy="27559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8573"/>
                    <a:pt x="20032" y="6514"/>
                    <a:pt x="17452" y="5130"/>
                  </a:cubicBezTo>
                  <a:lnTo>
                    <a:pt x="16187" y="0"/>
                  </a:lnTo>
                  <a:lnTo>
                    <a:pt x="5413" y="0"/>
                  </a:lnTo>
                  <a:lnTo>
                    <a:pt x="4097" y="5130"/>
                  </a:lnTo>
                  <a:cubicBezTo>
                    <a:pt x="1821" y="6514"/>
                    <a:pt x="0" y="8573"/>
                    <a:pt x="0" y="10800"/>
                  </a:cubicBezTo>
                  <a:cubicBezTo>
                    <a:pt x="0" y="13027"/>
                    <a:pt x="1821" y="15086"/>
                    <a:pt x="4097" y="16436"/>
                  </a:cubicBezTo>
                  <a:lnTo>
                    <a:pt x="5413" y="21600"/>
                  </a:lnTo>
                  <a:lnTo>
                    <a:pt x="16187" y="21600"/>
                  </a:lnTo>
                  <a:lnTo>
                    <a:pt x="17452" y="16436"/>
                  </a:lnTo>
                  <a:cubicBezTo>
                    <a:pt x="20032" y="15086"/>
                    <a:pt x="21600" y="13027"/>
                    <a:pt x="21600" y="10800"/>
                  </a:cubicBezTo>
                  <a:close/>
                  <a:moveTo>
                    <a:pt x="2833" y="10800"/>
                  </a:moveTo>
                  <a:cubicBezTo>
                    <a:pt x="2833" y="7864"/>
                    <a:pt x="6424" y="5468"/>
                    <a:pt x="10775" y="5468"/>
                  </a:cubicBezTo>
                  <a:cubicBezTo>
                    <a:pt x="15176" y="5468"/>
                    <a:pt x="18767" y="7864"/>
                    <a:pt x="18767" y="10800"/>
                  </a:cubicBezTo>
                  <a:cubicBezTo>
                    <a:pt x="18767" y="13702"/>
                    <a:pt x="15176" y="16099"/>
                    <a:pt x="10775" y="16099"/>
                  </a:cubicBezTo>
                  <a:cubicBezTo>
                    <a:pt x="6424" y="16099"/>
                    <a:pt x="2833" y="13702"/>
                    <a:pt x="2833" y="10800"/>
                  </a:cubicBezTo>
                  <a:close/>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grpSp>
      <p:grpSp>
        <p:nvGrpSpPr>
          <p:cNvPr id="26" name="그룹 25"/>
          <p:cNvGrpSpPr/>
          <p:nvPr/>
        </p:nvGrpSpPr>
        <p:grpSpPr>
          <a:xfrm>
            <a:off x="9072880" y="8767445"/>
            <a:ext cx="8624570" cy="1492885"/>
            <a:chOff x="9072880" y="8767445"/>
            <a:chExt cx="8624570" cy="1492885"/>
          </a:xfrm>
        </p:grpSpPr>
        <p:sp>
          <p:nvSpPr>
            <p:cNvPr id="27" name="Shape 90"/>
            <p:cNvSpPr/>
            <p:nvPr/>
          </p:nvSpPr>
          <p:spPr>
            <a:xfrm>
              <a:off x="10098405" y="9270365"/>
              <a:ext cx="7599045" cy="98933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fontScale="92500" lnSpcReduction="10000"/>
            </a:bodyPr>
            <a:lstStyle/>
            <a:p>
              <a:r>
                <a:rPr lang="ko-KR" altLang="en-US" dirty="0" smtClean="0">
                  <a:solidFill>
                    <a:schemeClr val="tx2">
                      <a:lumMod val="10000"/>
                    </a:schemeClr>
                  </a:solidFill>
                </a:rPr>
                <a:t>분산 파일 시스템인 </a:t>
              </a:r>
              <a:r>
                <a:rPr lang="en-US" altLang="ko-KR" dirty="0" smtClean="0">
                  <a:solidFill>
                    <a:schemeClr val="tx2">
                      <a:lumMod val="10000"/>
                    </a:schemeClr>
                  </a:solidFill>
                </a:rPr>
                <a:t>HDFS(Hadoop Distributed Files System)</a:t>
              </a:r>
              <a:r>
                <a:rPr lang="ko-KR" altLang="en-US" dirty="0" smtClean="0">
                  <a:solidFill>
                    <a:schemeClr val="tx2">
                      <a:lumMod val="10000"/>
                    </a:schemeClr>
                  </a:solidFill>
                </a:rPr>
                <a:t>에 데이터를 저장하고 분산처리 시스템인 </a:t>
              </a:r>
              <a:r>
                <a:rPr lang="ko-KR" altLang="en-US" dirty="0" err="1" smtClean="0">
                  <a:solidFill>
                    <a:schemeClr val="tx2">
                      <a:lumMod val="10000"/>
                    </a:schemeClr>
                  </a:solidFill>
                </a:rPr>
                <a:t>맵리듀스를</a:t>
              </a:r>
              <a:r>
                <a:rPr lang="ko-KR" altLang="en-US" dirty="0" smtClean="0">
                  <a:solidFill>
                    <a:schemeClr val="tx2">
                      <a:lumMod val="10000"/>
                    </a:schemeClr>
                  </a:solidFill>
                </a:rPr>
                <a:t> 이용해 데이터를 처리</a:t>
              </a:r>
              <a:endParaRPr dirty="0">
                <a:solidFill>
                  <a:schemeClr val="tx2">
                    <a:lumMod val="10000"/>
                  </a:schemeClr>
                </a:solidFill>
              </a:endParaRPr>
            </a:p>
          </p:txBody>
        </p:sp>
        <p:sp>
          <p:nvSpPr>
            <p:cNvPr id="28" name="Shape 91"/>
            <p:cNvSpPr/>
            <p:nvPr/>
          </p:nvSpPr>
          <p:spPr>
            <a:xfrm>
              <a:off x="9072880" y="8767445"/>
              <a:ext cx="743585" cy="55372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9" name="Shape 92"/>
            <p:cNvSpPr/>
            <p:nvPr/>
          </p:nvSpPr>
          <p:spPr>
            <a:xfrm>
              <a:off x="10098405" y="8883015"/>
              <a:ext cx="2577465" cy="298450"/>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sp>
          <p:nvSpPr>
            <p:cNvPr id="30" name="Shape 100"/>
            <p:cNvSpPr/>
            <p:nvPr/>
          </p:nvSpPr>
          <p:spPr>
            <a:xfrm>
              <a:off x="9334500" y="8923020"/>
              <a:ext cx="243840" cy="223520"/>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grpSp>
      <p:grpSp>
        <p:nvGrpSpPr>
          <p:cNvPr id="31" name="그룹 30"/>
          <p:cNvGrpSpPr/>
          <p:nvPr/>
        </p:nvGrpSpPr>
        <p:grpSpPr>
          <a:xfrm>
            <a:off x="9072880" y="10918190"/>
            <a:ext cx="8624570" cy="1492885"/>
            <a:chOff x="9072880" y="10918190"/>
            <a:chExt cx="8624570" cy="1492885"/>
          </a:xfrm>
        </p:grpSpPr>
        <p:sp>
          <p:nvSpPr>
            <p:cNvPr id="32" name="Shape 96"/>
            <p:cNvSpPr/>
            <p:nvPr/>
          </p:nvSpPr>
          <p:spPr>
            <a:xfrm>
              <a:off x="10098405" y="11421110"/>
              <a:ext cx="7599045" cy="98933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ko-KR" altLang="en-US" dirty="0" smtClean="0">
                  <a:solidFill>
                    <a:schemeClr val="tx2">
                      <a:lumMod val="10000"/>
                    </a:schemeClr>
                  </a:solidFill>
                </a:rPr>
                <a:t>데이터의 </a:t>
              </a:r>
              <a:r>
                <a:rPr lang="ko-KR" altLang="en-US" dirty="0" err="1" smtClean="0">
                  <a:solidFill>
                    <a:schemeClr val="tx2">
                      <a:lumMod val="10000"/>
                    </a:schemeClr>
                  </a:solidFill>
                </a:rPr>
                <a:t>복제본을</a:t>
              </a:r>
              <a:r>
                <a:rPr lang="ko-KR" altLang="en-US" dirty="0" smtClean="0">
                  <a:solidFill>
                    <a:schemeClr val="tx2">
                      <a:lumMod val="10000"/>
                    </a:schemeClr>
                  </a:solidFill>
                </a:rPr>
                <a:t> 저장하기 때문에 데이터의 유실이나 장애가 발생하였을 </a:t>
              </a:r>
              <a:r>
                <a:rPr lang="ko-KR" altLang="en-US" dirty="0">
                  <a:solidFill>
                    <a:schemeClr val="tx2">
                      <a:lumMod val="10000"/>
                    </a:schemeClr>
                  </a:solidFill>
                </a:rPr>
                <a:t>때</a:t>
              </a:r>
              <a:r>
                <a:rPr lang="ko-KR" altLang="en-US" dirty="0" smtClean="0">
                  <a:solidFill>
                    <a:schemeClr val="tx2">
                      <a:lumMod val="10000"/>
                    </a:schemeClr>
                  </a:solidFill>
                </a:rPr>
                <a:t>도 데이터의 복구가 가능함</a:t>
              </a:r>
              <a:endParaRPr dirty="0">
                <a:solidFill>
                  <a:schemeClr val="tx2">
                    <a:lumMod val="10000"/>
                  </a:schemeClr>
                </a:solidFill>
              </a:endParaRPr>
            </a:p>
          </p:txBody>
        </p:sp>
        <p:sp>
          <p:nvSpPr>
            <p:cNvPr id="33" name="Shape 97"/>
            <p:cNvSpPr/>
            <p:nvPr/>
          </p:nvSpPr>
          <p:spPr>
            <a:xfrm>
              <a:off x="9072880" y="10918190"/>
              <a:ext cx="743585" cy="55372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4" name="Shape 98"/>
            <p:cNvSpPr/>
            <p:nvPr/>
          </p:nvSpPr>
          <p:spPr>
            <a:xfrm>
              <a:off x="10098405" y="11033760"/>
              <a:ext cx="2577465" cy="298450"/>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sp>
          <p:nvSpPr>
            <p:cNvPr id="35" name="Shape 99"/>
            <p:cNvSpPr/>
            <p:nvPr/>
          </p:nvSpPr>
          <p:spPr>
            <a:xfrm>
              <a:off x="9314815" y="11082020"/>
              <a:ext cx="259715" cy="202565"/>
            </a:xfrm>
            <a:custGeom>
              <a:avLst/>
              <a:gdLst/>
              <a:ahLst/>
              <a:cxnLst>
                <a:cxn ang="0">
                  <a:pos x="wd2" y="hd2"/>
                </a:cxn>
                <a:cxn ang="5400000">
                  <a:pos x="wd2" y="hd2"/>
                </a:cxn>
                <a:cxn ang="10800000">
                  <a:pos x="wd2" y="hd2"/>
                </a:cxn>
                <a:cxn ang="16200000">
                  <a:pos x="wd2" y="hd2"/>
                </a:cxn>
              </a:cxnLst>
              <a:rect l="0" t="0" r="r" b="b"/>
              <a:pathLst>
                <a:path w="21600" h="21600" extrusionOk="0">
                  <a:moveTo>
                    <a:pt x="21600" y="15020"/>
                  </a:moveTo>
                  <a:lnTo>
                    <a:pt x="21600" y="12986"/>
                  </a:lnTo>
                  <a:lnTo>
                    <a:pt x="12524" y="7618"/>
                  </a:lnTo>
                  <a:lnTo>
                    <a:pt x="12524" y="1645"/>
                  </a:lnTo>
                  <a:cubicBezTo>
                    <a:pt x="12524" y="822"/>
                    <a:pt x="11662" y="0"/>
                    <a:pt x="10800" y="0"/>
                  </a:cubicBezTo>
                  <a:cubicBezTo>
                    <a:pt x="9938" y="0"/>
                    <a:pt x="9076" y="822"/>
                    <a:pt x="9076" y="1645"/>
                  </a:cubicBezTo>
                  <a:lnTo>
                    <a:pt x="9076" y="7618"/>
                  </a:lnTo>
                  <a:lnTo>
                    <a:pt x="0" y="12986"/>
                  </a:lnTo>
                  <a:lnTo>
                    <a:pt x="0" y="15020"/>
                  </a:lnTo>
                  <a:lnTo>
                    <a:pt x="9076" y="12337"/>
                  </a:lnTo>
                  <a:lnTo>
                    <a:pt x="9076" y="18310"/>
                  </a:lnTo>
                  <a:lnTo>
                    <a:pt x="6897" y="19955"/>
                  </a:lnTo>
                  <a:lnTo>
                    <a:pt x="6897" y="21600"/>
                  </a:lnTo>
                  <a:lnTo>
                    <a:pt x="10800" y="20604"/>
                  </a:lnTo>
                  <a:lnTo>
                    <a:pt x="14657" y="21600"/>
                  </a:lnTo>
                  <a:lnTo>
                    <a:pt x="14657" y="19955"/>
                  </a:lnTo>
                  <a:lnTo>
                    <a:pt x="12524" y="18310"/>
                  </a:lnTo>
                  <a:lnTo>
                    <a:pt x="12524" y="12337"/>
                  </a:lnTo>
                  <a:lnTo>
                    <a:pt x="21600" y="15020"/>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grpSp>
      <p:pic>
        <p:nvPicPr>
          <p:cNvPr id="36" name="그림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4635" y="1500505"/>
            <a:ext cx="6218555" cy="4667885"/>
          </a:xfrm>
          <a:prstGeom prst="rect">
            <a:avLst/>
          </a:prstGeom>
        </p:spPr>
      </p:pic>
    </p:spTree>
    <p:extLst>
      <p:ext uri="{BB962C8B-B14F-4D97-AF65-F5344CB8AC3E}">
        <p14:creationId xmlns:p14="http://schemas.microsoft.com/office/powerpoint/2010/main" val="273580850"/>
      </p:ext>
    </p:extLst>
  </p:cSld>
  <p:clrMapOvr>
    <a:masterClrMapping/>
  </p:clrMapOvr>
  <mc:AlternateContent xmlns:mc="http://schemas.openxmlformats.org/markup-compatibility/2006">
    <mc:Choice xmlns:p14="http://schemas.microsoft.com/office/powerpoint/2010/main" Requires="p14">
      <p:transition spd="slow" p14:dur="75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125" name="Shape 12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a:t>
            </a:fld>
            <a:endParaRPr dirty="0"/>
          </a:p>
        </p:txBody>
      </p:sp>
      <p:sp>
        <p:nvSpPr>
          <p:cNvPr id="126" name="Shape 126"/>
          <p:cNvSpPr/>
          <p:nvPr/>
        </p:nvSpPr>
        <p:spPr>
          <a:xfrm>
            <a:off x="4445" y="-8890"/>
            <a:ext cx="9956800" cy="137331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998" y="0"/>
                </a:lnTo>
                <a:lnTo>
                  <a:pt x="21600" y="21600"/>
                </a:lnTo>
                <a:lnTo>
                  <a:pt x="0" y="21600"/>
                </a:lnTo>
                <a:lnTo>
                  <a:pt x="0" y="0"/>
                </a:lnTo>
                <a:close/>
              </a:path>
            </a:pathLst>
          </a:cu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29" name="Shape 129"/>
          <p:cNvSpPr/>
          <p:nvPr/>
        </p:nvSpPr>
        <p:spPr>
          <a:xfrm>
            <a:off x="14062710" y="2052955"/>
            <a:ext cx="3879215" cy="3556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smtClean="0"/>
              <a:t>Big data</a:t>
            </a:r>
            <a:endParaRPr dirty="0"/>
          </a:p>
        </p:txBody>
      </p:sp>
      <p:sp>
        <p:nvSpPr>
          <p:cNvPr id="130" name="Shape 130"/>
          <p:cNvSpPr/>
          <p:nvPr/>
        </p:nvSpPr>
        <p:spPr>
          <a:xfrm>
            <a:off x="14062710" y="2756535"/>
            <a:ext cx="9099550" cy="296926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ko-KR" altLang="en-US" dirty="0" err="1" smtClean="0"/>
              <a:t>빅데이터란</a:t>
            </a:r>
            <a:r>
              <a:rPr lang="en-US" altLang="ko-KR" dirty="0" smtClean="0"/>
              <a:t>?</a:t>
            </a:r>
            <a:endParaRPr dirty="0"/>
          </a:p>
        </p:txBody>
      </p:sp>
      <p:sp>
        <p:nvSpPr>
          <p:cNvPr id="128" name="Shape 128"/>
          <p:cNvSpPr/>
          <p:nvPr/>
        </p:nvSpPr>
        <p:spPr>
          <a:xfrm>
            <a:off x="4445" y="-8890"/>
            <a:ext cx="9956800" cy="137331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998" y="0"/>
                </a:lnTo>
                <a:lnTo>
                  <a:pt x="21600" y="21600"/>
                </a:lnTo>
                <a:lnTo>
                  <a:pt x="0" y="21600"/>
                </a:lnTo>
                <a:lnTo>
                  <a:pt x="0" y="0"/>
                </a:lnTo>
                <a:close/>
              </a:path>
            </a:pathLst>
          </a:custGeom>
          <a:solidFill>
            <a:srgbClr val="F56C2E">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grpSp>
        <p:nvGrpSpPr>
          <p:cNvPr id="12" name="Group 89"/>
          <p:cNvGrpSpPr/>
          <p:nvPr/>
        </p:nvGrpSpPr>
        <p:grpSpPr>
          <a:xfrm>
            <a:off x="13319125" y="5339080"/>
            <a:ext cx="8624570" cy="1576070"/>
            <a:chOff x="13319125" y="5339080"/>
            <a:chExt cx="8624570" cy="1576070"/>
          </a:xfrm>
        </p:grpSpPr>
        <p:sp>
          <p:nvSpPr>
            <p:cNvPr id="13" name="Shape 85"/>
            <p:cNvSpPr/>
            <p:nvPr/>
          </p:nvSpPr>
          <p:spPr>
            <a:xfrm>
              <a:off x="14344650" y="5869940"/>
              <a:ext cx="7599045" cy="104457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p>
              <a:r>
                <a:rPr lang="ko-KR" altLang="en-US" dirty="0" smtClean="0">
                  <a:solidFill>
                    <a:schemeClr val="tx2">
                      <a:lumMod val="10000"/>
                    </a:schemeClr>
                  </a:solidFill>
                </a:rPr>
                <a:t>대용량 데이터를 분산 처리 할 수 있는 자바 기반의 </a:t>
              </a:r>
              <a:r>
                <a:rPr lang="ko-KR" altLang="en-US" dirty="0" err="1" smtClean="0">
                  <a:solidFill>
                    <a:schemeClr val="tx2">
                      <a:lumMod val="10000"/>
                    </a:schemeClr>
                  </a:solidFill>
                </a:rPr>
                <a:t>오픈소스</a:t>
              </a:r>
              <a:r>
                <a:rPr lang="ko-KR" altLang="en-US" dirty="0" smtClean="0">
                  <a:solidFill>
                    <a:schemeClr val="tx2">
                      <a:lumMod val="10000"/>
                    </a:schemeClr>
                  </a:solidFill>
                </a:rPr>
                <a:t> </a:t>
              </a:r>
              <a:r>
                <a:rPr lang="ko-KR" altLang="en-US" dirty="0">
                  <a:solidFill>
                    <a:schemeClr val="tx2">
                      <a:lumMod val="10000"/>
                    </a:schemeClr>
                  </a:solidFill>
                </a:rPr>
                <a:t> </a:t>
              </a:r>
              <a:r>
                <a:rPr lang="ko-KR" altLang="en-US" dirty="0" smtClean="0">
                  <a:solidFill>
                    <a:schemeClr val="tx2">
                      <a:lumMod val="10000"/>
                    </a:schemeClr>
                  </a:solidFill>
                </a:rPr>
                <a:t>프레임 워크</a:t>
              </a:r>
              <a:endParaRPr dirty="0">
                <a:solidFill>
                  <a:schemeClr val="tx2">
                    <a:lumMod val="10000"/>
                  </a:schemeClr>
                </a:solidFill>
              </a:endParaRPr>
            </a:p>
          </p:txBody>
        </p:sp>
        <p:sp>
          <p:nvSpPr>
            <p:cNvPr id="14" name="Shape 86"/>
            <p:cNvSpPr/>
            <p:nvPr/>
          </p:nvSpPr>
          <p:spPr>
            <a:xfrm>
              <a:off x="13319125" y="5339080"/>
              <a:ext cx="743585" cy="584200"/>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5" name="Shape 87"/>
            <p:cNvSpPr/>
            <p:nvPr/>
          </p:nvSpPr>
          <p:spPr>
            <a:xfrm>
              <a:off x="13566775" y="5490210"/>
              <a:ext cx="271145" cy="246380"/>
            </a:xfrm>
            <a:custGeom>
              <a:avLst/>
              <a:gdLst/>
              <a:ahLst/>
              <a:cxnLst>
                <a:cxn ang="0">
                  <a:pos x="wd2" y="hd2"/>
                </a:cxn>
                <a:cxn ang="5400000">
                  <a:pos x="wd2" y="hd2"/>
                </a:cxn>
                <a:cxn ang="10800000">
                  <a:pos x="wd2" y="hd2"/>
                </a:cxn>
                <a:cxn ang="16200000">
                  <a:pos x="wd2" y="hd2"/>
                </a:cxn>
              </a:cxnLst>
              <a:rect l="0" t="0" r="r" b="b"/>
              <a:pathLst>
                <a:path w="21600" h="21600" extrusionOk="0">
                  <a:moveTo>
                    <a:pt x="14497" y="0"/>
                  </a:moveTo>
                  <a:lnTo>
                    <a:pt x="7103" y="0"/>
                  </a:lnTo>
                  <a:lnTo>
                    <a:pt x="7103" y="1998"/>
                  </a:lnTo>
                  <a:lnTo>
                    <a:pt x="14497" y="1998"/>
                  </a:lnTo>
                  <a:lnTo>
                    <a:pt x="14497" y="0"/>
                  </a:lnTo>
                  <a:close/>
                  <a:moveTo>
                    <a:pt x="9664" y="13484"/>
                  </a:moveTo>
                  <a:lnTo>
                    <a:pt x="11936" y="13484"/>
                  </a:lnTo>
                  <a:lnTo>
                    <a:pt x="11936" y="7117"/>
                  </a:lnTo>
                  <a:lnTo>
                    <a:pt x="9664" y="7117"/>
                  </a:lnTo>
                  <a:lnTo>
                    <a:pt x="9664" y="13484"/>
                  </a:lnTo>
                  <a:close/>
                  <a:moveTo>
                    <a:pt x="19087" y="6534"/>
                  </a:moveTo>
                  <a:lnTo>
                    <a:pt x="20923" y="5161"/>
                  </a:lnTo>
                  <a:cubicBezTo>
                    <a:pt x="20440" y="4578"/>
                    <a:pt x="19764" y="4162"/>
                    <a:pt x="19087" y="3579"/>
                  </a:cubicBezTo>
                  <a:lnTo>
                    <a:pt x="17444" y="5161"/>
                  </a:lnTo>
                  <a:cubicBezTo>
                    <a:pt x="15608" y="3746"/>
                    <a:pt x="13337" y="2955"/>
                    <a:pt x="10776" y="2955"/>
                  </a:cubicBezTo>
                  <a:cubicBezTo>
                    <a:pt x="4832" y="2955"/>
                    <a:pt x="0" y="7034"/>
                    <a:pt x="0" y="12277"/>
                  </a:cubicBezTo>
                  <a:cubicBezTo>
                    <a:pt x="0" y="17521"/>
                    <a:pt x="4832" y="21600"/>
                    <a:pt x="10776" y="21600"/>
                  </a:cubicBezTo>
                  <a:cubicBezTo>
                    <a:pt x="16768" y="21600"/>
                    <a:pt x="21600" y="17646"/>
                    <a:pt x="21600" y="12277"/>
                  </a:cubicBezTo>
                  <a:cubicBezTo>
                    <a:pt x="21600" y="10113"/>
                    <a:pt x="20682" y="8116"/>
                    <a:pt x="19087" y="6534"/>
                  </a:cubicBezTo>
                  <a:close/>
                  <a:moveTo>
                    <a:pt x="10776" y="19602"/>
                  </a:moveTo>
                  <a:cubicBezTo>
                    <a:pt x="5944" y="19602"/>
                    <a:pt x="2271" y="16356"/>
                    <a:pt x="2271" y="12277"/>
                  </a:cubicBezTo>
                  <a:cubicBezTo>
                    <a:pt x="2271" y="8240"/>
                    <a:pt x="6089" y="5161"/>
                    <a:pt x="10776" y="5161"/>
                  </a:cubicBezTo>
                  <a:cubicBezTo>
                    <a:pt x="15511" y="5161"/>
                    <a:pt x="19087" y="8240"/>
                    <a:pt x="19087" y="12277"/>
                  </a:cubicBezTo>
                  <a:cubicBezTo>
                    <a:pt x="19087" y="16356"/>
                    <a:pt x="15415" y="19602"/>
                    <a:pt x="10776" y="19602"/>
                  </a:cubicBezTo>
                  <a:close/>
                </a:path>
              </a:pathLst>
            </a:custGeom>
            <a:solidFill>
              <a:srgbClr val="393941"/>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p>
          </p:txBody>
        </p:sp>
        <p:sp>
          <p:nvSpPr>
            <p:cNvPr id="16" name="Shape 88"/>
            <p:cNvSpPr/>
            <p:nvPr/>
          </p:nvSpPr>
          <p:spPr>
            <a:xfrm>
              <a:off x="14344650" y="5461000"/>
              <a:ext cx="2577465" cy="31496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grpSp>
      <p:grpSp>
        <p:nvGrpSpPr>
          <p:cNvPr id="17" name="그룹 16"/>
          <p:cNvGrpSpPr/>
          <p:nvPr/>
        </p:nvGrpSpPr>
        <p:grpSpPr>
          <a:xfrm>
            <a:off x="13319125" y="7407910"/>
            <a:ext cx="8624570" cy="1492885"/>
            <a:chOff x="13319125" y="7407910"/>
            <a:chExt cx="8624570" cy="1492885"/>
          </a:xfrm>
        </p:grpSpPr>
        <p:sp>
          <p:nvSpPr>
            <p:cNvPr id="18" name="Shape 93"/>
            <p:cNvSpPr/>
            <p:nvPr/>
          </p:nvSpPr>
          <p:spPr>
            <a:xfrm>
              <a:off x="14344650" y="7910830"/>
              <a:ext cx="7599045" cy="98933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fontScale="92500"/>
            </a:bodyPr>
            <a:lstStyle/>
            <a:p>
              <a:r>
                <a:rPr lang="en-US" dirty="0" smtClean="0">
                  <a:solidFill>
                    <a:schemeClr val="tx2">
                      <a:lumMod val="10000"/>
                    </a:schemeClr>
                  </a:solidFill>
                </a:rPr>
                <a:t>2005</a:t>
              </a:r>
              <a:r>
                <a:rPr lang="ko-KR" altLang="en-US" dirty="0" smtClean="0">
                  <a:solidFill>
                    <a:schemeClr val="tx2">
                      <a:lumMod val="10000"/>
                    </a:schemeClr>
                  </a:solidFill>
                </a:rPr>
                <a:t>년에 </a:t>
              </a:r>
              <a:r>
                <a:rPr lang="ko-KR" altLang="en-US" dirty="0" err="1" smtClean="0">
                  <a:solidFill>
                    <a:schemeClr val="tx2">
                      <a:lumMod val="10000"/>
                    </a:schemeClr>
                  </a:solidFill>
                </a:rPr>
                <a:t>더그커팅</a:t>
              </a:r>
              <a:r>
                <a:rPr lang="en-US" altLang="ko-KR" dirty="0" smtClean="0">
                  <a:solidFill>
                    <a:schemeClr val="tx2">
                      <a:lumMod val="10000"/>
                    </a:schemeClr>
                  </a:solidFill>
                </a:rPr>
                <a:t>(Doug Cutting)</a:t>
              </a:r>
              <a:r>
                <a:rPr lang="ko-KR" altLang="en-US" dirty="0" smtClean="0">
                  <a:solidFill>
                    <a:schemeClr val="tx2">
                      <a:lumMod val="10000"/>
                    </a:schemeClr>
                  </a:solidFill>
                </a:rPr>
                <a:t>이 </a:t>
              </a:r>
              <a:r>
                <a:rPr lang="ko-KR" altLang="en-US" dirty="0" err="1" smtClean="0">
                  <a:solidFill>
                    <a:schemeClr val="tx2">
                      <a:lumMod val="10000"/>
                    </a:schemeClr>
                  </a:solidFill>
                </a:rPr>
                <a:t>구글</a:t>
              </a:r>
              <a:r>
                <a:rPr lang="ko-KR" altLang="en-US" dirty="0" smtClean="0">
                  <a:solidFill>
                    <a:schemeClr val="tx2">
                      <a:lumMod val="10000"/>
                    </a:schemeClr>
                  </a:solidFill>
                </a:rPr>
                <a:t> 논문으로 발표한 </a:t>
              </a:r>
              <a:r>
                <a:rPr lang="en-US" altLang="ko-KR" dirty="0" smtClean="0">
                  <a:solidFill>
                    <a:schemeClr val="tx2">
                      <a:lumMod val="10000"/>
                    </a:schemeClr>
                  </a:solidFill>
                </a:rPr>
                <a:t>GFS(Google File System)</a:t>
              </a:r>
              <a:r>
                <a:rPr lang="ko-KR" altLang="en-US" dirty="0" smtClean="0">
                  <a:solidFill>
                    <a:schemeClr val="tx2">
                      <a:lumMod val="10000"/>
                    </a:schemeClr>
                  </a:solidFill>
                </a:rPr>
                <a:t>와 </a:t>
              </a:r>
              <a:r>
                <a:rPr lang="en-US" altLang="ko-KR" dirty="0" err="1" smtClean="0">
                  <a:solidFill>
                    <a:schemeClr val="tx2">
                      <a:lumMod val="10000"/>
                    </a:schemeClr>
                  </a:solidFill>
                </a:rPr>
                <a:t>Mapreduce</a:t>
              </a:r>
              <a:r>
                <a:rPr lang="ko-KR" altLang="en-US" dirty="0" smtClean="0">
                  <a:solidFill>
                    <a:schemeClr val="tx2">
                      <a:lumMod val="10000"/>
                    </a:schemeClr>
                  </a:solidFill>
                </a:rPr>
                <a:t>를 구현한 결과물</a:t>
              </a:r>
              <a:endParaRPr dirty="0">
                <a:solidFill>
                  <a:schemeClr val="tx2">
                    <a:lumMod val="10000"/>
                  </a:schemeClr>
                </a:solidFill>
              </a:endParaRPr>
            </a:p>
          </p:txBody>
        </p:sp>
        <p:sp>
          <p:nvSpPr>
            <p:cNvPr id="19" name="Shape 94"/>
            <p:cNvSpPr/>
            <p:nvPr/>
          </p:nvSpPr>
          <p:spPr>
            <a:xfrm>
              <a:off x="13319125" y="7407910"/>
              <a:ext cx="743585" cy="55372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0" name="Shape 95"/>
            <p:cNvSpPr/>
            <p:nvPr/>
          </p:nvSpPr>
          <p:spPr>
            <a:xfrm>
              <a:off x="14344650" y="7522845"/>
              <a:ext cx="2577465" cy="298450"/>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sp>
          <p:nvSpPr>
            <p:cNvPr id="21" name="Shape 101"/>
            <p:cNvSpPr/>
            <p:nvPr/>
          </p:nvSpPr>
          <p:spPr>
            <a:xfrm>
              <a:off x="13578840" y="7543165"/>
              <a:ext cx="247015" cy="27559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8573"/>
                    <a:pt x="20032" y="6514"/>
                    <a:pt x="17452" y="5130"/>
                  </a:cubicBezTo>
                  <a:lnTo>
                    <a:pt x="16187" y="0"/>
                  </a:lnTo>
                  <a:lnTo>
                    <a:pt x="5413" y="0"/>
                  </a:lnTo>
                  <a:lnTo>
                    <a:pt x="4097" y="5130"/>
                  </a:lnTo>
                  <a:cubicBezTo>
                    <a:pt x="1821" y="6514"/>
                    <a:pt x="0" y="8573"/>
                    <a:pt x="0" y="10800"/>
                  </a:cubicBezTo>
                  <a:cubicBezTo>
                    <a:pt x="0" y="13027"/>
                    <a:pt x="1821" y="15086"/>
                    <a:pt x="4097" y="16436"/>
                  </a:cubicBezTo>
                  <a:lnTo>
                    <a:pt x="5413" y="21600"/>
                  </a:lnTo>
                  <a:lnTo>
                    <a:pt x="16187" y="21600"/>
                  </a:lnTo>
                  <a:lnTo>
                    <a:pt x="17452" y="16436"/>
                  </a:lnTo>
                  <a:cubicBezTo>
                    <a:pt x="20032" y="15086"/>
                    <a:pt x="21600" y="13027"/>
                    <a:pt x="21600" y="10800"/>
                  </a:cubicBezTo>
                  <a:close/>
                  <a:moveTo>
                    <a:pt x="2833" y="10800"/>
                  </a:moveTo>
                  <a:cubicBezTo>
                    <a:pt x="2833" y="7864"/>
                    <a:pt x="6424" y="5468"/>
                    <a:pt x="10775" y="5468"/>
                  </a:cubicBezTo>
                  <a:cubicBezTo>
                    <a:pt x="15176" y="5468"/>
                    <a:pt x="18767" y="7864"/>
                    <a:pt x="18767" y="10800"/>
                  </a:cubicBezTo>
                  <a:cubicBezTo>
                    <a:pt x="18767" y="13702"/>
                    <a:pt x="15176" y="16099"/>
                    <a:pt x="10775" y="16099"/>
                  </a:cubicBezTo>
                  <a:cubicBezTo>
                    <a:pt x="6424" y="16099"/>
                    <a:pt x="2833" y="13702"/>
                    <a:pt x="2833" y="10800"/>
                  </a:cubicBezTo>
                  <a:close/>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grpSp>
      <p:grpSp>
        <p:nvGrpSpPr>
          <p:cNvPr id="22" name="그룹 21"/>
          <p:cNvGrpSpPr/>
          <p:nvPr/>
        </p:nvGrpSpPr>
        <p:grpSpPr>
          <a:xfrm>
            <a:off x="13319125" y="9370060"/>
            <a:ext cx="8624570" cy="1492885"/>
            <a:chOff x="13319125" y="9370060"/>
            <a:chExt cx="8624570" cy="1492885"/>
          </a:xfrm>
        </p:grpSpPr>
        <p:sp>
          <p:nvSpPr>
            <p:cNvPr id="23" name="Shape 90"/>
            <p:cNvSpPr/>
            <p:nvPr/>
          </p:nvSpPr>
          <p:spPr>
            <a:xfrm>
              <a:off x="14344650" y="9873615"/>
              <a:ext cx="7599045" cy="98933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fontScale="92500" lnSpcReduction="10000"/>
            </a:bodyPr>
            <a:lstStyle/>
            <a:p>
              <a:r>
                <a:rPr lang="ko-KR" altLang="en-US" dirty="0" smtClean="0">
                  <a:solidFill>
                    <a:schemeClr val="tx2">
                      <a:lumMod val="10000"/>
                    </a:schemeClr>
                  </a:solidFill>
                </a:rPr>
                <a:t>분산 파일 시스템인 </a:t>
              </a:r>
              <a:r>
                <a:rPr lang="en-US" altLang="ko-KR" dirty="0" smtClean="0">
                  <a:solidFill>
                    <a:schemeClr val="tx2">
                      <a:lumMod val="10000"/>
                    </a:schemeClr>
                  </a:solidFill>
                </a:rPr>
                <a:t>HDFS(Hadoop Distributed Files System)</a:t>
              </a:r>
              <a:r>
                <a:rPr lang="ko-KR" altLang="en-US" dirty="0" smtClean="0">
                  <a:solidFill>
                    <a:schemeClr val="tx2">
                      <a:lumMod val="10000"/>
                    </a:schemeClr>
                  </a:solidFill>
                </a:rPr>
                <a:t>에 데이터를 저장하고 분산처리 시스템인 </a:t>
              </a:r>
              <a:r>
                <a:rPr lang="ko-KR" altLang="en-US" dirty="0" err="1" smtClean="0">
                  <a:solidFill>
                    <a:schemeClr val="tx2">
                      <a:lumMod val="10000"/>
                    </a:schemeClr>
                  </a:solidFill>
                </a:rPr>
                <a:t>맵리듀스를</a:t>
              </a:r>
              <a:r>
                <a:rPr lang="ko-KR" altLang="en-US" dirty="0" smtClean="0">
                  <a:solidFill>
                    <a:schemeClr val="tx2">
                      <a:lumMod val="10000"/>
                    </a:schemeClr>
                  </a:solidFill>
                </a:rPr>
                <a:t> 이용해 데이터를 처리</a:t>
              </a:r>
              <a:endParaRPr dirty="0">
                <a:solidFill>
                  <a:schemeClr val="tx2">
                    <a:lumMod val="10000"/>
                  </a:schemeClr>
                </a:solidFill>
              </a:endParaRPr>
            </a:p>
          </p:txBody>
        </p:sp>
        <p:sp>
          <p:nvSpPr>
            <p:cNvPr id="24" name="Shape 91"/>
            <p:cNvSpPr/>
            <p:nvPr/>
          </p:nvSpPr>
          <p:spPr>
            <a:xfrm>
              <a:off x="13319125" y="9370060"/>
              <a:ext cx="743585" cy="55372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 name="Shape 92"/>
            <p:cNvSpPr/>
            <p:nvPr/>
          </p:nvSpPr>
          <p:spPr>
            <a:xfrm>
              <a:off x="14344650" y="9485630"/>
              <a:ext cx="2577465" cy="298450"/>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sp>
          <p:nvSpPr>
            <p:cNvPr id="26" name="Shape 100"/>
            <p:cNvSpPr/>
            <p:nvPr/>
          </p:nvSpPr>
          <p:spPr>
            <a:xfrm>
              <a:off x="13580745" y="9526270"/>
              <a:ext cx="243840" cy="223520"/>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grpSp>
      <p:grpSp>
        <p:nvGrpSpPr>
          <p:cNvPr id="27" name="그룹 26"/>
          <p:cNvGrpSpPr/>
          <p:nvPr/>
        </p:nvGrpSpPr>
        <p:grpSpPr>
          <a:xfrm>
            <a:off x="13319125" y="11520805"/>
            <a:ext cx="8624570" cy="1492885"/>
            <a:chOff x="13319125" y="11520805"/>
            <a:chExt cx="8624570" cy="1492885"/>
          </a:xfrm>
        </p:grpSpPr>
        <p:sp>
          <p:nvSpPr>
            <p:cNvPr id="28" name="Shape 96"/>
            <p:cNvSpPr/>
            <p:nvPr/>
          </p:nvSpPr>
          <p:spPr>
            <a:xfrm>
              <a:off x="14344650" y="12024360"/>
              <a:ext cx="7599045" cy="98933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ko-KR" altLang="en-US" dirty="0" smtClean="0">
                  <a:solidFill>
                    <a:schemeClr val="tx2">
                      <a:lumMod val="10000"/>
                    </a:schemeClr>
                  </a:solidFill>
                </a:rPr>
                <a:t>데이터의 </a:t>
              </a:r>
              <a:r>
                <a:rPr lang="ko-KR" altLang="en-US" dirty="0" err="1" smtClean="0">
                  <a:solidFill>
                    <a:schemeClr val="tx2">
                      <a:lumMod val="10000"/>
                    </a:schemeClr>
                  </a:solidFill>
                </a:rPr>
                <a:t>복제본을</a:t>
              </a:r>
              <a:r>
                <a:rPr lang="ko-KR" altLang="en-US" dirty="0" smtClean="0">
                  <a:solidFill>
                    <a:schemeClr val="tx2">
                      <a:lumMod val="10000"/>
                    </a:schemeClr>
                  </a:solidFill>
                </a:rPr>
                <a:t> 저장하기 때문에 데이터의 유실이나 장애가 발생하였을 </a:t>
              </a:r>
              <a:r>
                <a:rPr lang="ko-KR" altLang="en-US" dirty="0">
                  <a:solidFill>
                    <a:schemeClr val="tx2">
                      <a:lumMod val="10000"/>
                    </a:schemeClr>
                  </a:solidFill>
                </a:rPr>
                <a:t>때</a:t>
              </a:r>
              <a:r>
                <a:rPr lang="ko-KR" altLang="en-US" dirty="0" smtClean="0">
                  <a:solidFill>
                    <a:schemeClr val="tx2">
                      <a:lumMod val="10000"/>
                    </a:schemeClr>
                  </a:solidFill>
                </a:rPr>
                <a:t>도 데이터의 복구가 가능함</a:t>
              </a:r>
              <a:endParaRPr dirty="0">
                <a:solidFill>
                  <a:schemeClr val="tx2">
                    <a:lumMod val="10000"/>
                  </a:schemeClr>
                </a:solidFill>
              </a:endParaRPr>
            </a:p>
          </p:txBody>
        </p:sp>
        <p:sp>
          <p:nvSpPr>
            <p:cNvPr id="29" name="Shape 97"/>
            <p:cNvSpPr/>
            <p:nvPr/>
          </p:nvSpPr>
          <p:spPr>
            <a:xfrm>
              <a:off x="13319125" y="11520805"/>
              <a:ext cx="743585" cy="55372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0" name="Shape 98"/>
            <p:cNvSpPr/>
            <p:nvPr/>
          </p:nvSpPr>
          <p:spPr>
            <a:xfrm>
              <a:off x="14344650" y="11636375"/>
              <a:ext cx="2577465" cy="298450"/>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sp>
          <p:nvSpPr>
            <p:cNvPr id="31" name="Shape 99"/>
            <p:cNvSpPr/>
            <p:nvPr/>
          </p:nvSpPr>
          <p:spPr>
            <a:xfrm>
              <a:off x="13561060" y="11685270"/>
              <a:ext cx="259715" cy="202565"/>
            </a:xfrm>
            <a:custGeom>
              <a:avLst/>
              <a:gdLst/>
              <a:ahLst/>
              <a:cxnLst>
                <a:cxn ang="0">
                  <a:pos x="wd2" y="hd2"/>
                </a:cxn>
                <a:cxn ang="5400000">
                  <a:pos x="wd2" y="hd2"/>
                </a:cxn>
                <a:cxn ang="10800000">
                  <a:pos x="wd2" y="hd2"/>
                </a:cxn>
                <a:cxn ang="16200000">
                  <a:pos x="wd2" y="hd2"/>
                </a:cxn>
              </a:cxnLst>
              <a:rect l="0" t="0" r="r" b="b"/>
              <a:pathLst>
                <a:path w="21600" h="21600" extrusionOk="0">
                  <a:moveTo>
                    <a:pt x="21600" y="15020"/>
                  </a:moveTo>
                  <a:lnTo>
                    <a:pt x="21600" y="12986"/>
                  </a:lnTo>
                  <a:lnTo>
                    <a:pt x="12524" y="7618"/>
                  </a:lnTo>
                  <a:lnTo>
                    <a:pt x="12524" y="1645"/>
                  </a:lnTo>
                  <a:cubicBezTo>
                    <a:pt x="12524" y="822"/>
                    <a:pt x="11662" y="0"/>
                    <a:pt x="10800" y="0"/>
                  </a:cubicBezTo>
                  <a:cubicBezTo>
                    <a:pt x="9938" y="0"/>
                    <a:pt x="9076" y="822"/>
                    <a:pt x="9076" y="1645"/>
                  </a:cubicBezTo>
                  <a:lnTo>
                    <a:pt x="9076" y="7618"/>
                  </a:lnTo>
                  <a:lnTo>
                    <a:pt x="0" y="12986"/>
                  </a:lnTo>
                  <a:lnTo>
                    <a:pt x="0" y="15020"/>
                  </a:lnTo>
                  <a:lnTo>
                    <a:pt x="9076" y="12337"/>
                  </a:lnTo>
                  <a:lnTo>
                    <a:pt x="9076" y="18310"/>
                  </a:lnTo>
                  <a:lnTo>
                    <a:pt x="6897" y="19955"/>
                  </a:lnTo>
                  <a:lnTo>
                    <a:pt x="6897" y="21600"/>
                  </a:lnTo>
                  <a:lnTo>
                    <a:pt x="10800" y="20604"/>
                  </a:lnTo>
                  <a:lnTo>
                    <a:pt x="14657" y="21600"/>
                  </a:lnTo>
                  <a:lnTo>
                    <a:pt x="14657" y="19955"/>
                  </a:lnTo>
                  <a:lnTo>
                    <a:pt x="12524" y="18310"/>
                  </a:lnTo>
                  <a:lnTo>
                    <a:pt x="12524" y="12337"/>
                  </a:lnTo>
                  <a:lnTo>
                    <a:pt x="21600" y="15020"/>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gr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3540" y="597535"/>
            <a:ext cx="6218555" cy="4667885"/>
          </a:xfrm>
          <a:prstGeom prst="rect">
            <a:avLst/>
          </a:prstGeom>
        </p:spPr>
      </p:pic>
    </p:spTree>
    <p:extLst>
      <p:ext uri="{BB962C8B-B14F-4D97-AF65-F5344CB8AC3E}">
        <p14:creationId xmlns:p14="http://schemas.microsoft.com/office/powerpoint/2010/main" val="4278656420"/>
      </p:ext>
    </p:ext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8" name="도넛 7"/>
          <p:cNvSpPr/>
          <p:nvPr/>
        </p:nvSpPr>
        <p:spPr>
          <a:xfrm>
            <a:off x="2882265" y="4609465"/>
            <a:ext cx="7381875" cy="7482840"/>
          </a:xfrm>
          <a:prstGeom prst="donut">
            <a:avLst>
              <a:gd name="adj" fmla="val 2898"/>
            </a:avLst>
          </a:prstGeom>
          <a:solidFill>
            <a:schemeClr val="accent1">
              <a:lumMod val="20000"/>
              <a:lumOff val="80000"/>
            </a:schemeClr>
          </a:solidFill>
          <a:ln w="3175" cap="flat">
            <a:solidFill>
              <a:schemeClr val="accent1">
                <a:lumMod val="20000"/>
                <a:lumOff val="80000"/>
              </a:schemeClr>
            </a:solid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34" name="Shape 13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a:t>
            </a:fld>
            <a:endParaRPr/>
          </a:p>
        </p:txBody>
      </p:sp>
      <p:grpSp>
        <p:nvGrpSpPr>
          <p:cNvPr id="7" name="그룹 6"/>
          <p:cNvGrpSpPr/>
          <p:nvPr/>
        </p:nvGrpSpPr>
        <p:grpSpPr>
          <a:xfrm>
            <a:off x="2593975" y="1969770"/>
            <a:ext cx="8267065" cy="790575"/>
            <a:chOff x="2593975" y="1969770"/>
            <a:chExt cx="8267065" cy="790575"/>
          </a:xfrm>
        </p:grpSpPr>
        <p:sp>
          <p:nvSpPr>
            <p:cNvPr id="32" name="Shape 146"/>
            <p:cNvSpPr/>
            <p:nvPr/>
          </p:nvSpPr>
          <p:spPr>
            <a:xfrm>
              <a:off x="2593975" y="1969770"/>
              <a:ext cx="8267065" cy="790575"/>
            </a:xfrm>
            <a:prstGeom prst="roundRect">
              <a:avLst>
                <a:gd name="adj" fmla="val 50000"/>
              </a:avLst>
            </a:prstGeom>
            <a:solidFill>
              <a:srgbClr val="393941"/>
            </a:solidFill>
            <a:ln w="38100" cap="flat">
              <a:solidFill>
                <a:srgbClr val="393941"/>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3" name="Shape 147"/>
            <p:cNvSpPr/>
            <p:nvPr/>
          </p:nvSpPr>
          <p:spPr>
            <a:xfrm>
              <a:off x="2882265" y="2187575"/>
              <a:ext cx="7675245" cy="3556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rPr lang="en-US" dirty="0" err="1" smtClean="0"/>
                <a:t>Bigdata</a:t>
              </a:r>
              <a:r>
                <a:rPr lang="en-US" dirty="0" smtClean="0"/>
                <a:t> is 5v</a:t>
              </a:r>
              <a:endParaRPr dirty="0"/>
            </a:p>
          </p:txBody>
        </p:sp>
      </p:grpSp>
      <p:sp>
        <p:nvSpPr>
          <p:cNvPr id="5" name="TextBox 4"/>
          <p:cNvSpPr txBox="1"/>
          <p:nvPr/>
        </p:nvSpPr>
        <p:spPr>
          <a:xfrm>
            <a:off x="13308330" y="4015105"/>
            <a:ext cx="9880600" cy="189293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ko-KR" altLang="en-US" sz="2600" b="1" dirty="0">
                <a:solidFill>
                  <a:schemeClr val="tx2">
                    <a:lumMod val="10000"/>
                  </a:schemeClr>
                </a:solidFill>
                <a:latin typeface="HY궁서B" panose="02030600000101010101" pitchFamily="18" charset="-127"/>
                <a:ea typeface="HY궁서B" panose="02030600000101010101" pitchFamily="18" charset="-127"/>
              </a:rPr>
              <a:t>용</a:t>
            </a:r>
            <a:r>
              <a:rPr lang="ko-KR" altLang="en-US" sz="2600" b="1" dirty="0" smtClean="0">
                <a:solidFill>
                  <a:schemeClr val="tx2">
                    <a:lumMod val="10000"/>
                  </a:schemeClr>
                </a:solidFill>
                <a:latin typeface="HY궁서B" panose="02030600000101010101" pitchFamily="18" charset="-127"/>
                <a:ea typeface="HY궁서B" panose="02030600000101010101" pitchFamily="18" charset="-127"/>
              </a:rPr>
              <a:t>량</a:t>
            </a:r>
            <a:r>
              <a:rPr lang="en-US" altLang="ko-KR" sz="2600" b="1" dirty="0" smtClean="0">
                <a:solidFill>
                  <a:schemeClr val="tx2">
                    <a:lumMod val="10000"/>
                  </a:schemeClr>
                </a:solidFill>
                <a:latin typeface="HY궁서B" panose="02030600000101010101" pitchFamily="18" charset="-127"/>
                <a:ea typeface="HY궁서B" panose="02030600000101010101" pitchFamily="18" charset="-127"/>
              </a:rPr>
              <a:t>(Volume)</a:t>
            </a: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err="1" smtClean="0">
                <a:solidFill>
                  <a:schemeClr val="tx2">
                    <a:lumMod val="10000"/>
                  </a:schemeClr>
                </a:solidFill>
                <a:latin typeface="HY궁서B" panose="02030600000101010101" pitchFamily="18" charset="-127"/>
                <a:ea typeface="HY궁서B" panose="02030600000101010101" pitchFamily="18" charset="-127"/>
              </a:rPr>
              <a:t>테라바이트</a:t>
            </a:r>
            <a:r>
              <a:rPr lang="en-US" altLang="ko-KR" dirty="0" smtClean="0">
                <a:solidFill>
                  <a:schemeClr val="tx2">
                    <a:lumMod val="10000"/>
                  </a:schemeClr>
                </a:solidFill>
                <a:latin typeface="HY궁서B" panose="02030600000101010101" pitchFamily="18" charset="-127"/>
                <a:ea typeface="HY궁서B" panose="02030600000101010101" pitchFamily="18" charset="-127"/>
              </a:rPr>
              <a:t>(Terabytes)</a:t>
            </a:r>
            <a:endParaRPr lang="en-US" altLang="ko-KR" dirty="0" smtClean="0">
              <a:solidFill>
                <a:schemeClr val="tx2">
                  <a:lumMod val="10000"/>
                </a:schemeClr>
              </a:solidFill>
              <a:latin typeface="HY궁서B" panose="02030600000101010101" pitchFamily="18" charset="-127"/>
              <a:ea typeface="HY궁서B" panose="02030600000101010101" pitchFamily="18" charset="-127"/>
            </a:endParaRPr>
          </a:p>
          <a:p>
            <a:pPr marL="342900" marR="0" indent="-342900" algn="just" defTabSz="825500" rtl="0" fontAlgn="auto" latinLnBrk="0" hangingPunct="0">
              <a:lnSpc>
                <a:spcPct val="100000"/>
              </a:lnSpc>
              <a:spcBef>
                <a:spcPts val="0"/>
              </a:spcBef>
              <a:spcAft>
                <a:spcPts val="0"/>
              </a:spcAft>
              <a:buClrTx/>
              <a:buSzTx/>
              <a:buFontTx/>
              <a:buChar char="-"/>
              <a:tabLst/>
            </a:pPr>
            <a:r>
              <a:rPr kumimoji="0" lang="ko-KR" altLang="en-US" sz="2300" b="0" i="0" u="none" strike="noStrike" cap="none" spc="0" normalizeH="0" baseline="0" dirty="0" smtClean="0">
                <a:ln>
                  <a:noFill/>
                </a:ln>
                <a:solidFill>
                  <a:schemeClr val="tx2">
                    <a:lumMod val="10000"/>
                  </a:schemeClr>
                </a:solidFill>
                <a:effectLst/>
                <a:uFillTx/>
                <a:latin typeface="HY궁서B" panose="02030600000101010101" pitchFamily="18" charset="-127"/>
                <a:ea typeface="HY궁서B" panose="02030600000101010101" pitchFamily="18" charset="-127"/>
                <a:sym typeface="PT Sans"/>
              </a:rPr>
              <a:t>레코드</a:t>
            </a:r>
            <a:r>
              <a:rPr kumimoji="0" lang="en-US" altLang="ko-KR" sz="2300" b="0" i="0" u="none" strike="noStrike" cap="none" spc="0" normalizeH="0" baseline="0" dirty="0" smtClean="0">
                <a:ln>
                  <a:noFill/>
                </a:ln>
                <a:solidFill>
                  <a:schemeClr val="tx2">
                    <a:lumMod val="10000"/>
                  </a:schemeClr>
                </a:solidFill>
                <a:effectLst/>
                <a:uFillTx/>
                <a:latin typeface="HY궁서B" panose="02030600000101010101" pitchFamily="18" charset="-127"/>
                <a:ea typeface="HY궁서B" panose="02030600000101010101" pitchFamily="18" charset="-127"/>
                <a:sym typeface="PT Sans"/>
              </a:rPr>
              <a:t>(Records/Arch)</a:t>
            </a:r>
            <a:endParaRPr kumimoji="0" lang="en-US" altLang="ko-KR" sz="2300" b="0" i="0" u="none" strike="noStrike" cap="none" spc="0" normalizeH="0" baseline="0" dirty="0" smtClean="0">
              <a:ln>
                <a:noFill/>
              </a:ln>
              <a:solidFill>
                <a:schemeClr val="tx2">
                  <a:lumMod val="10000"/>
                </a:schemeClr>
              </a:solidFill>
              <a:effectLst/>
              <a:uFillTx/>
              <a:latin typeface="HY궁서B" panose="02030600000101010101" pitchFamily="18" charset="-127"/>
              <a:ea typeface="HY궁서B" panose="02030600000101010101" pitchFamily="18" charset="-127"/>
              <a:sym typeface="PT Sans"/>
            </a:endParaRP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HY궁서B" panose="02030600000101010101" pitchFamily="18" charset="-127"/>
                <a:ea typeface="HY궁서B" panose="02030600000101010101" pitchFamily="18" charset="-127"/>
              </a:rPr>
              <a:t>트랜잭션</a:t>
            </a:r>
            <a:r>
              <a:rPr lang="en-US" altLang="ko-KR" dirty="0" smtClean="0">
                <a:solidFill>
                  <a:schemeClr val="tx2">
                    <a:lumMod val="10000"/>
                  </a:schemeClr>
                </a:solidFill>
                <a:latin typeface="HY궁서B" panose="02030600000101010101" pitchFamily="18" charset="-127"/>
                <a:ea typeface="HY궁서B" panose="02030600000101010101" pitchFamily="18" charset="-127"/>
              </a:rPr>
              <a:t>(Transactions)</a:t>
            </a:r>
            <a:endParaRPr lang="en-US" altLang="ko-KR" dirty="0" smtClean="0">
              <a:solidFill>
                <a:schemeClr val="tx2">
                  <a:lumMod val="10000"/>
                </a:schemeClr>
              </a:solidFill>
              <a:latin typeface="HY궁서B" panose="02030600000101010101" pitchFamily="18" charset="-127"/>
              <a:ea typeface="HY궁서B" panose="02030600000101010101" pitchFamily="18" charset="-127"/>
            </a:endParaRPr>
          </a:p>
          <a:p>
            <a:pPr marL="342900" marR="0" indent="-342900" algn="just" defTabSz="825500" rtl="0" fontAlgn="auto" latinLnBrk="0" hangingPunct="0">
              <a:lnSpc>
                <a:spcPct val="100000"/>
              </a:lnSpc>
              <a:spcBef>
                <a:spcPts val="0"/>
              </a:spcBef>
              <a:spcAft>
                <a:spcPts val="0"/>
              </a:spcAft>
              <a:buClrTx/>
              <a:buSzTx/>
              <a:buFontTx/>
              <a:buChar char="-"/>
              <a:tabLst/>
            </a:pPr>
            <a:r>
              <a:rPr kumimoji="0" lang="ko-KR" altLang="en-US" sz="2300" b="0" i="0" u="none" strike="noStrike" cap="none" spc="0" normalizeH="0" baseline="0" dirty="0" smtClean="0">
                <a:ln>
                  <a:noFill/>
                </a:ln>
                <a:solidFill>
                  <a:schemeClr val="tx2">
                    <a:lumMod val="10000"/>
                  </a:schemeClr>
                </a:solidFill>
                <a:effectLst/>
                <a:uFillTx/>
                <a:latin typeface="HY궁서B" panose="02030600000101010101" pitchFamily="18" charset="-127"/>
                <a:ea typeface="HY궁서B" panose="02030600000101010101" pitchFamily="18" charset="-127"/>
                <a:sym typeface="PT Sans"/>
              </a:rPr>
              <a:t>테이블</a:t>
            </a:r>
            <a:r>
              <a:rPr kumimoji="0" lang="en-US" altLang="ko-KR" sz="2300" b="0" i="0" u="none" strike="noStrike" cap="none" spc="0" normalizeH="0" baseline="0" dirty="0" smtClean="0">
                <a:ln>
                  <a:noFill/>
                </a:ln>
                <a:solidFill>
                  <a:schemeClr val="tx2">
                    <a:lumMod val="10000"/>
                  </a:schemeClr>
                </a:solidFill>
                <a:effectLst/>
                <a:uFillTx/>
                <a:latin typeface="HY궁서B" panose="02030600000101010101" pitchFamily="18" charset="-127"/>
                <a:ea typeface="HY궁서B" panose="02030600000101010101" pitchFamily="18" charset="-127"/>
                <a:sym typeface="PT Sans"/>
              </a:rPr>
              <a:t>(Tables</a:t>
            </a:r>
            <a:r>
              <a:rPr kumimoji="0" lang="en-US" altLang="ko-KR" sz="2300" b="0" i="0" u="none" strike="noStrike" cap="none" spc="0" normalizeH="0" baseline="0" dirty="0" smtClean="0">
                <a:ln>
                  <a:noFill/>
                </a:ln>
                <a:solidFill>
                  <a:schemeClr val="tx2">
                    <a:lumMod val="10000"/>
                  </a:schemeClr>
                </a:solidFill>
                <a:effectLst/>
                <a:uFillTx/>
                <a:latin typeface="HY궁서B" panose="02030600000101010101" pitchFamily="18" charset="-127"/>
                <a:ea typeface="HY궁서B" panose="02030600000101010101" pitchFamily="18" charset="-127"/>
                <a:sym typeface="PT Sans"/>
              </a:rPr>
              <a:t>, </a:t>
            </a:r>
            <a:r>
              <a:rPr kumimoji="0" lang="en-US" altLang="ko-KR" sz="2300" b="0" i="0" u="none" strike="noStrike" cap="none" spc="0" normalizeH="0" baseline="0" dirty="0" smtClean="0">
                <a:ln>
                  <a:noFill/>
                </a:ln>
                <a:solidFill>
                  <a:schemeClr val="tx2">
                    <a:lumMod val="10000"/>
                  </a:schemeClr>
                </a:solidFill>
                <a:effectLst/>
                <a:uFillTx/>
                <a:latin typeface="HY궁서B" panose="02030600000101010101" pitchFamily="18" charset="-127"/>
                <a:ea typeface="HY궁서B" panose="02030600000101010101" pitchFamily="18" charset="-127"/>
                <a:sym typeface="PT Sans"/>
              </a:rPr>
              <a:t>Files)</a:t>
            </a:r>
            <a:endParaRPr kumimoji="0" lang="ko-KR" altLang="en-US" sz="2300" b="0" i="0" u="none" strike="noStrike" cap="none" spc="0" normalizeH="0" baseline="0" dirty="0">
              <a:ln>
                <a:noFill/>
              </a:ln>
              <a:solidFill>
                <a:schemeClr val="tx2">
                  <a:lumMod val="10000"/>
                </a:schemeClr>
              </a:solidFill>
              <a:effectLst/>
              <a:uFillTx/>
              <a:latin typeface="HY궁서B" panose="02030600000101010101" pitchFamily="18" charset="-127"/>
              <a:ea typeface="HY궁서B" panose="02030600000101010101" pitchFamily="18" charset="-127"/>
              <a:sym typeface="PT Sans"/>
            </a:endParaRPr>
          </a:p>
        </p:txBody>
      </p:sp>
      <p:sp>
        <p:nvSpPr>
          <p:cNvPr id="10" name="TextBox 9"/>
          <p:cNvSpPr txBox="1"/>
          <p:nvPr/>
        </p:nvSpPr>
        <p:spPr>
          <a:xfrm>
            <a:off x="13308330" y="6280785"/>
            <a:ext cx="4940300" cy="189293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ko-KR" altLang="en-US" sz="2600" b="1" dirty="0" smtClean="0">
                <a:solidFill>
                  <a:schemeClr val="tx2">
                    <a:lumMod val="10000"/>
                  </a:schemeClr>
                </a:solidFill>
                <a:latin typeface="HY궁서B" panose="02030600000101010101" pitchFamily="18" charset="-127"/>
                <a:ea typeface="HY궁서B" panose="02030600000101010101" pitchFamily="18" charset="-127"/>
              </a:rPr>
              <a:t>가치</a:t>
            </a:r>
            <a:r>
              <a:rPr lang="en-US" altLang="ko-KR" sz="2600" b="1" dirty="0" smtClean="0">
                <a:solidFill>
                  <a:schemeClr val="tx2">
                    <a:lumMod val="10000"/>
                  </a:schemeClr>
                </a:solidFill>
                <a:latin typeface="HY궁서B" panose="02030600000101010101" pitchFamily="18" charset="-127"/>
                <a:ea typeface="HY궁서B" panose="02030600000101010101" pitchFamily="18" charset="-127"/>
              </a:rPr>
              <a:t>(Value)</a:t>
            </a: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HY궁서B" panose="02030600000101010101" pitchFamily="18" charset="-127"/>
                <a:ea typeface="HY궁서B" panose="02030600000101010101" pitchFamily="18" charset="-127"/>
              </a:rPr>
              <a:t>통계적인</a:t>
            </a:r>
            <a:r>
              <a:rPr lang="en-US" altLang="ko-KR" dirty="0" smtClean="0">
                <a:solidFill>
                  <a:schemeClr val="tx2">
                    <a:lumMod val="10000"/>
                  </a:schemeClr>
                </a:solidFill>
                <a:latin typeface="HY궁서B" panose="02030600000101010101" pitchFamily="18" charset="-127"/>
                <a:ea typeface="HY궁서B" panose="02030600000101010101" pitchFamily="18" charset="-127"/>
              </a:rPr>
              <a:t>(Statistical)</a:t>
            </a:r>
            <a:endParaRPr lang="en-US" altLang="ko-KR" dirty="0" smtClean="0">
              <a:solidFill>
                <a:schemeClr val="tx2">
                  <a:lumMod val="10000"/>
                </a:schemeClr>
              </a:solidFill>
              <a:latin typeface="HY궁서B" panose="02030600000101010101" pitchFamily="18" charset="-127"/>
              <a:ea typeface="HY궁서B" panose="02030600000101010101" pitchFamily="18" charset="-127"/>
            </a:endParaRP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HY궁서B" panose="02030600000101010101" pitchFamily="18" charset="-127"/>
                <a:ea typeface="HY궁서B" panose="02030600000101010101" pitchFamily="18" charset="-127"/>
              </a:rPr>
              <a:t>이벤트</a:t>
            </a:r>
            <a:r>
              <a:rPr lang="en-US" altLang="ko-KR" dirty="0" smtClean="0">
                <a:solidFill>
                  <a:schemeClr val="tx2">
                    <a:lumMod val="10000"/>
                  </a:schemeClr>
                </a:solidFill>
                <a:latin typeface="HY궁서B" panose="02030600000101010101" pitchFamily="18" charset="-127"/>
                <a:ea typeface="HY궁서B" panose="02030600000101010101" pitchFamily="18" charset="-127"/>
              </a:rPr>
              <a:t>(Events)</a:t>
            </a:r>
            <a:endParaRPr kumimoji="0" lang="en-US" altLang="ko-KR" sz="2300" b="0" i="0" u="none" strike="noStrike" cap="none" spc="0" normalizeH="0" baseline="0" dirty="0" smtClean="0">
              <a:ln>
                <a:noFill/>
              </a:ln>
              <a:solidFill>
                <a:schemeClr val="tx2">
                  <a:lumMod val="10000"/>
                </a:schemeClr>
              </a:solidFill>
              <a:effectLst/>
              <a:uFillTx/>
              <a:latin typeface="HY궁서B" panose="02030600000101010101" pitchFamily="18" charset="-127"/>
              <a:ea typeface="HY궁서B" panose="02030600000101010101" pitchFamily="18" charset="-127"/>
              <a:sym typeface="PT Sans"/>
            </a:endParaRP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HY궁서B" panose="02030600000101010101" pitchFamily="18" charset="-127"/>
                <a:ea typeface="HY궁서B" panose="02030600000101010101" pitchFamily="18" charset="-127"/>
              </a:rPr>
              <a:t>연관성</a:t>
            </a:r>
            <a:r>
              <a:rPr lang="en-US" altLang="ko-KR" dirty="0" smtClean="0">
                <a:solidFill>
                  <a:schemeClr val="tx2">
                    <a:lumMod val="10000"/>
                  </a:schemeClr>
                </a:solidFill>
                <a:latin typeface="HY궁서B" panose="02030600000101010101" pitchFamily="18" charset="-127"/>
                <a:ea typeface="HY궁서B" panose="02030600000101010101" pitchFamily="18" charset="-127"/>
              </a:rPr>
              <a:t>(</a:t>
            </a:r>
            <a:r>
              <a:rPr lang="en-US" altLang="ko-KR" dirty="0" smtClean="0">
                <a:solidFill>
                  <a:schemeClr val="tx2">
                    <a:lumMod val="10000"/>
                  </a:schemeClr>
                </a:solidFill>
                <a:latin typeface="HY궁서B" panose="02030600000101010101" pitchFamily="18" charset="-127"/>
                <a:ea typeface="HY궁서B" panose="02030600000101010101" pitchFamily="18" charset="-127"/>
              </a:rPr>
              <a:t>Correlations)</a:t>
            </a:r>
            <a:endParaRPr lang="en-US" altLang="ko-KR" dirty="0" smtClean="0">
              <a:solidFill>
                <a:schemeClr val="tx2">
                  <a:lumMod val="10000"/>
                </a:schemeClr>
              </a:solidFill>
              <a:latin typeface="HY궁서B" panose="02030600000101010101" pitchFamily="18" charset="-127"/>
              <a:ea typeface="HY궁서B" panose="02030600000101010101" pitchFamily="18" charset="-127"/>
            </a:endParaRP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HY궁서B" panose="02030600000101010101" pitchFamily="18" charset="-127"/>
                <a:ea typeface="HY궁서B" panose="02030600000101010101" pitchFamily="18" charset="-127"/>
              </a:rPr>
              <a:t>가설의</a:t>
            </a:r>
            <a:r>
              <a:rPr lang="en-US" altLang="ko-KR" dirty="0" smtClean="0">
                <a:solidFill>
                  <a:schemeClr val="tx2">
                    <a:lumMod val="10000"/>
                  </a:schemeClr>
                </a:solidFill>
                <a:latin typeface="HY궁서B" panose="02030600000101010101" pitchFamily="18" charset="-127"/>
                <a:ea typeface="HY궁서B" panose="02030600000101010101" pitchFamily="18" charset="-127"/>
              </a:rPr>
              <a:t>(Hypothetical)</a:t>
            </a:r>
            <a:endParaRPr kumimoji="0" lang="ko-KR" altLang="en-US" sz="2300" b="0" i="0" u="none" strike="noStrike" cap="none" spc="0" normalizeH="0" baseline="0" dirty="0">
              <a:ln>
                <a:noFill/>
              </a:ln>
              <a:solidFill>
                <a:schemeClr val="tx2">
                  <a:lumMod val="10000"/>
                </a:schemeClr>
              </a:solidFill>
              <a:effectLst/>
              <a:uFillTx/>
              <a:latin typeface="HY궁서B" panose="02030600000101010101" pitchFamily="18" charset="-127"/>
              <a:ea typeface="HY궁서B" panose="02030600000101010101" pitchFamily="18" charset="-127"/>
              <a:sym typeface="PT Sans"/>
            </a:endParaRPr>
          </a:p>
        </p:txBody>
      </p:sp>
      <p:sp>
        <p:nvSpPr>
          <p:cNvPr id="11" name="TextBox 10"/>
          <p:cNvSpPr txBox="1"/>
          <p:nvPr/>
        </p:nvSpPr>
        <p:spPr>
          <a:xfrm>
            <a:off x="18248630" y="4015105"/>
            <a:ext cx="6135370" cy="189293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ko-KR" altLang="en-US" sz="2600" b="1" dirty="0" smtClean="0">
                <a:solidFill>
                  <a:schemeClr val="tx2">
                    <a:lumMod val="10000"/>
                  </a:schemeClr>
                </a:solidFill>
                <a:latin typeface="HY궁서B" panose="02030600000101010101" pitchFamily="18" charset="-127"/>
                <a:ea typeface="HY궁서B" panose="02030600000101010101" pitchFamily="18" charset="-127"/>
              </a:rPr>
              <a:t>다양성</a:t>
            </a:r>
            <a:r>
              <a:rPr lang="en-US" altLang="ko-KR" sz="2600" b="1" dirty="0" smtClean="0">
                <a:solidFill>
                  <a:schemeClr val="tx2">
                    <a:lumMod val="10000"/>
                  </a:schemeClr>
                </a:solidFill>
                <a:latin typeface="HY궁서B" panose="02030600000101010101" pitchFamily="18" charset="-127"/>
                <a:ea typeface="HY궁서B" panose="02030600000101010101" pitchFamily="18" charset="-127"/>
              </a:rPr>
              <a:t>(Variety)</a:t>
            </a: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HY궁서B" panose="02030600000101010101" pitchFamily="18" charset="-127"/>
                <a:ea typeface="HY궁서B" panose="02030600000101010101" pitchFamily="18" charset="-127"/>
              </a:rPr>
              <a:t>구조</a:t>
            </a:r>
            <a:r>
              <a:rPr lang="en-US" altLang="ko-KR" dirty="0" smtClean="0">
                <a:solidFill>
                  <a:schemeClr val="tx2">
                    <a:lumMod val="10000"/>
                  </a:schemeClr>
                </a:solidFill>
                <a:latin typeface="HY궁서B" panose="02030600000101010101" pitchFamily="18" charset="-127"/>
                <a:ea typeface="HY궁서B" panose="02030600000101010101" pitchFamily="18" charset="-127"/>
              </a:rPr>
              <a:t>(Structured)</a:t>
            </a:r>
            <a:endParaRPr lang="en-US" altLang="ko-KR" dirty="0" smtClean="0">
              <a:solidFill>
                <a:schemeClr val="tx2">
                  <a:lumMod val="10000"/>
                </a:schemeClr>
              </a:solidFill>
              <a:latin typeface="HY궁서B" panose="02030600000101010101" pitchFamily="18" charset="-127"/>
              <a:ea typeface="HY궁서B" panose="02030600000101010101" pitchFamily="18" charset="-127"/>
            </a:endParaRP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err="1" smtClean="0">
                <a:solidFill>
                  <a:schemeClr val="tx2">
                    <a:lumMod val="10000"/>
                  </a:schemeClr>
                </a:solidFill>
                <a:latin typeface="HY궁서B" panose="02030600000101010101" pitchFamily="18" charset="-127"/>
                <a:ea typeface="HY궁서B" panose="02030600000101010101" pitchFamily="18" charset="-127"/>
              </a:rPr>
              <a:t>조직화</a:t>
            </a:r>
            <a:r>
              <a:rPr lang="ko-KR" altLang="en-US" dirty="0" err="1" smtClean="0">
                <a:solidFill>
                  <a:schemeClr val="tx2">
                    <a:lumMod val="10000"/>
                  </a:schemeClr>
                </a:solidFill>
                <a:latin typeface="HY궁서B" panose="02030600000101010101" pitchFamily="18" charset="-127"/>
                <a:ea typeface="HY궁서B" panose="02030600000101010101" pitchFamily="18" charset="-127"/>
              </a:rPr>
              <a:t>되지않은</a:t>
            </a:r>
            <a:r>
              <a:rPr lang="en-US" altLang="ko-KR" dirty="0" smtClean="0">
                <a:solidFill>
                  <a:schemeClr val="tx2">
                    <a:lumMod val="10000"/>
                  </a:schemeClr>
                </a:solidFill>
                <a:latin typeface="HY궁서B" panose="02030600000101010101" pitchFamily="18" charset="-127"/>
                <a:ea typeface="HY궁서B" panose="02030600000101010101" pitchFamily="18" charset="-127"/>
              </a:rPr>
              <a:t>(</a:t>
            </a:r>
            <a:r>
              <a:rPr lang="en-US" altLang="ko-KR" dirty="0" smtClean="0">
                <a:solidFill>
                  <a:schemeClr val="tx2">
                    <a:lumMod val="10000"/>
                  </a:schemeClr>
                </a:solidFill>
                <a:latin typeface="HY궁서B" panose="02030600000101010101" pitchFamily="18" charset="-127"/>
                <a:ea typeface="HY궁서B" panose="02030600000101010101" pitchFamily="18" charset="-127"/>
              </a:rPr>
              <a:t>Unstructured)</a:t>
            </a:r>
            <a:endParaRPr kumimoji="0" lang="en-US" altLang="ko-KR" sz="2300" b="0" i="0" u="none" strike="noStrike" cap="none" spc="0" normalizeH="0" baseline="0" dirty="0" smtClean="0">
              <a:ln>
                <a:noFill/>
              </a:ln>
              <a:solidFill>
                <a:schemeClr val="tx2">
                  <a:lumMod val="10000"/>
                </a:schemeClr>
              </a:solidFill>
              <a:effectLst/>
              <a:uFillTx/>
              <a:latin typeface="HY궁서B" panose="02030600000101010101" pitchFamily="18" charset="-127"/>
              <a:ea typeface="HY궁서B" panose="02030600000101010101" pitchFamily="18" charset="-127"/>
              <a:sym typeface="PT Sans"/>
            </a:endParaRP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HY궁서B" panose="02030600000101010101" pitchFamily="18" charset="-127"/>
                <a:ea typeface="HY궁서B" panose="02030600000101010101" pitchFamily="18" charset="-127"/>
              </a:rPr>
              <a:t>다원적</a:t>
            </a:r>
            <a:r>
              <a:rPr lang="en-US" altLang="ko-KR" dirty="0" smtClean="0">
                <a:solidFill>
                  <a:schemeClr val="tx2">
                    <a:lumMod val="10000"/>
                  </a:schemeClr>
                </a:solidFill>
                <a:latin typeface="HY궁서B" panose="02030600000101010101" pitchFamily="18" charset="-127"/>
                <a:ea typeface="HY궁서B" panose="02030600000101010101" pitchFamily="18" charset="-127"/>
              </a:rPr>
              <a:t>(Multi-factor)</a:t>
            </a:r>
            <a:endParaRPr lang="en-US" altLang="ko-KR" dirty="0" smtClean="0">
              <a:solidFill>
                <a:schemeClr val="tx2">
                  <a:lumMod val="10000"/>
                </a:schemeClr>
              </a:solidFill>
              <a:latin typeface="HY궁서B" panose="02030600000101010101" pitchFamily="18" charset="-127"/>
              <a:ea typeface="HY궁서B" panose="02030600000101010101" pitchFamily="18" charset="-127"/>
            </a:endParaRP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HY궁서B" panose="02030600000101010101" pitchFamily="18" charset="-127"/>
                <a:ea typeface="HY궁서B" panose="02030600000101010101" pitchFamily="18" charset="-127"/>
              </a:rPr>
              <a:t>확률적</a:t>
            </a:r>
            <a:r>
              <a:rPr lang="en-US" altLang="ko-KR" dirty="0" smtClean="0">
                <a:solidFill>
                  <a:schemeClr val="tx2">
                    <a:lumMod val="10000"/>
                  </a:schemeClr>
                </a:solidFill>
                <a:latin typeface="HY궁서B" panose="02030600000101010101" pitchFamily="18" charset="-127"/>
                <a:ea typeface="HY궁서B" panose="02030600000101010101" pitchFamily="18" charset="-127"/>
              </a:rPr>
              <a:t>(Probabilistic)</a:t>
            </a:r>
            <a:endParaRPr kumimoji="0" lang="ko-KR" altLang="en-US" sz="2300" b="0" i="0" u="none" strike="noStrike" cap="none" spc="0" normalizeH="0" baseline="0" dirty="0">
              <a:ln>
                <a:noFill/>
              </a:ln>
              <a:solidFill>
                <a:schemeClr val="tx2">
                  <a:lumMod val="10000"/>
                </a:schemeClr>
              </a:solidFill>
              <a:effectLst/>
              <a:uFillTx/>
              <a:latin typeface="HY궁서B" panose="02030600000101010101" pitchFamily="18" charset="-127"/>
              <a:ea typeface="HY궁서B" panose="02030600000101010101" pitchFamily="18" charset="-127"/>
              <a:sym typeface="PT Sans"/>
            </a:endParaRPr>
          </a:p>
        </p:txBody>
      </p:sp>
      <p:sp>
        <p:nvSpPr>
          <p:cNvPr id="12" name="TextBox 11"/>
          <p:cNvSpPr txBox="1"/>
          <p:nvPr/>
        </p:nvSpPr>
        <p:spPr>
          <a:xfrm>
            <a:off x="18248630" y="6280785"/>
            <a:ext cx="9880600" cy="224663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ko-KR" altLang="en-US" sz="2600" b="1" dirty="0" smtClean="0">
                <a:solidFill>
                  <a:schemeClr val="tx2">
                    <a:lumMod val="10000"/>
                  </a:schemeClr>
                </a:solidFill>
                <a:latin typeface="HY궁서B" panose="02030600000101010101" pitchFamily="18" charset="-127"/>
                <a:ea typeface="HY궁서B" panose="02030600000101010101" pitchFamily="18" charset="-127"/>
              </a:rPr>
              <a:t>정확성</a:t>
            </a:r>
            <a:r>
              <a:rPr lang="en-US" altLang="ko-KR" sz="2600" b="1" dirty="0" smtClean="0">
                <a:solidFill>
                  <a:schemeClr val="tx2">
                    <a:lumMod val="10000"/>
                  </a:schemeClr>
                </a:solidFill>
                <a:latin typeface="HY궁서B" panose="02030600000101010101" pitchFamily="18" charset="-127"/>
                <a:ea typeface="HY궁서B" panose="02030600000101010101" pitchFamily="18" charset="-127"/>
              </a:rPr>
              <a:t>(Veracity)</a:t>
            </a: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HY궁서B" panose="02030600000101010101" pitchFamily="18" charset="-127"/>
                <a:ea typeface="HY궁서B" panose="02030600000101010101" pitchFamily="18" charset="-127"/>
              </a:rPr>
              <a:t>신뢰성</a:t>
            </a:r>
            <a:r>
              <a:rPr lang="en-US" altLang="ko-KR" dirty="0" smtClean="0">
                <a:solidFill>
                  <a:schemeClr val="tx2">
                    <a:lumMod val="10000"/>
                  </a:schemeClr>
                </a:solidFill>
                <a:latin typeface="HY궁서B" panose="02030600000101010101" pitchFamily="18" charset="-127"/>
                <a:ea typeface="HY궁서B" panose="02030600000101010101" pitchFamily="18" charset="-127"/>
              </a:rPr>
              <a:t>(Trustworthiness)</a:t>
            </a:r>
            <a:endParaRPr lang="en-US" altLang="ko-KR" dirty="0" smtClean="0">
              <a:solidFill>
                <a:schemeClr val="tx2">
                  <a:lumMod val="10000"/>
                </a:schemeClr>
              </a:solidFill>
              <a:latin typeface="HY궁서B" panose="02030600000101010101" pitchFamily="18" charset="-127"/>
              <a:ea typeface="HY궁서B" panose="02030600000101010101" pitchFamily="18" charset="-127"/>
            </a:endParaRP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HY궁서B" panose="02030600000101010101" pitchFamily="18" charset="-127"/>
                <a:ea typeface="HY궁서B" panose="02030600000101010101" pitchFamily="18" charset="-127"/>
              </a:rPr>
              <a:t>진실성</a:t>
            </a:r>
            <a:r>
              <a:rPr lang="en-US" altLang="ko-KR" dirty="0" smtClean="0">
                <a:solidFill>
                  <a:schemeClr val="tx2">
                    <a:lumMod val="10000"/>
                  </a:schemeClr>
                </a:solidFill>
                <a:latin typeface="HY궁서B" panose="02030600000101010101" pitchFamily="18" charset="-127"/>
                <a:ea typeface="HY궁서B" panose="02030600000101010101" pitchFamily="18" charset="-127"/>
              </a:rPr>
              <a:t>(Authenticity)</a:t>
            </a:r>
            <a:endParaRPr kumimoji="0" lang="en-US" altLang="ko-KR" sz="2300" b="0" i="0" u="none" strike="noStrike" cap="none" spc="0" normalizeH="0" baseline="0" dirty="0" smtClean="0">
              <a:ln>
                <a:noFill/>
              </a:ln>
              <a:solidFill>
                <a:schemeClr val="tx2">
                  <a:lumMod val="10000"/>
                </a:schemeClr>
              </a:solidFill>
              <a:effectLst/>
              <a:uFillTx/>
              <a:latin typeface="HY궁서B" panose="02030600000101010101" pitchFamily="18" charset="-127"/>
              <a:ea typeface="HY궁서B" panose="02030600000101010101" pitchFamily="18" charset="-127"/>
              <a:sym typeface="PT Sans"/>
            </a:endParaRP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HY궁서B" panose="02030600000101010101" pitchFamily="18" charset="-127"/>
                <a:ea typeface="HY궁서B" panose="02030600000101010101" pitchFamily="18" charset="-127"/>
              </a:rPr>
              <a:t>명성</a:t>
            </a:r>
            <a:r>
              <a:rPr lang="en-US" altLang="ko-KR" dirty="0" smtClean="0">
                <a:solidFill>
                  <a:schemeClr val="tx2">
                    <a:lumMod val="10000"/>
                  </a:schemeClr>
                </a:solidFill>
                <a:latin typeface="HY궁서B" panose="02030600000101010101" pitchFamily="18" charset="-127"/>
                <a:ea typeface="HY궁서B" panose="02030600000101010101" pitchFamily="18" charset="-127"/>
              </a:rPr>
              <a:t>(Origin</a:t>
            </a:r>
            <a:r>
              <a:rPr lang="en-US" altLang="ko-KR" dirty="0" smtClean="0">
                <a:solidFill>
                  <a:schemeClr val="tx2">
                    <a:lumMod val="10000"/>
                  </a:schemeClr>
                </a:solidFill>
                <a:latin typeface="HY궁서B" panose="02030600000101010101" pitchFamily="18" charset="-127"/>
                <a:ea typeface="HY궁서B" panose="02030600000101010101" pitchFamily="18" charset="-127"/>
              </a:rPr>
              <a:t>, </a:t>
            </a:r>
            <a:r>
              <a:rPr lang="en-US" altLang="ko-KR" dirty="0" smtClean="0">
                <a:solidFill>
                  <a:schemeClr val="tx2">
                    <a:lumMod val="10000"/>
                  </a:schemeClr>
                </a:solidFill>
                <a:latin typeface="HY궁서B" panose="02030600000101010101" pitchFamily="18" charset="-127"/>
                <a:ea typeface="HY궁서B" panose="02030600000101010101" pitchFamily="18" charset="-127"/>
              </a:rPr>
              <a:t>Reputation)</a:t>
            </a:r>
            <a:endParaRPr lang="en-US" altLang="ko-KR" dirty="0" smtClean="0">
              <a:solidFill>
                <a:schemeClr val="tx2">
                  <a:lumMod val="10000"/>
                </a:schemeClr>
              </a:solidFill>
              <a:latin typeface="HY궁서B" panose="02030600000101010101" pitchFamily="18" charset="-127"/>
              <a:ea typeface="HY궁서B" panose="02030600000101010101" pitchFamily="18" charset="-127"/>
            </a:endParaRP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HY궁서B" panose="02030600000101010101" pitchFamily="18" charset="-127"/>
                <a:ea typeface="HY궁서B" panose="02030600000101010101" pitchFamily="18" charset="-127"/>
              </a:rPr>
              <a:t>유용성</a:t>
            </a:r>
            <a:r>
              <a:rPr lang="en-US" altLang="ko-KR" dirty="0" smtClean="0">
                <a:solidFill>
                  <a:schemeClr val="tx2">
                    <a:lumMod val="10000"/>
                  </a:schemeClr>
                </a:solidFill>
                <a:latin typeface="HY궁서B" panose="02030600000101010101" pitchFamily="18" charset="-127"/>
                <a:ea typeface="HY궁서B" panose="02030600000101010101" pitchFamily="18" charset="-127"/>
              </a:rPr>
              <a:t>(</a:t>
            </a:r>
            <a:r>
              <a:rPr lang="en-US" altLang="ko-KR" dirty="0" smtClean="0">
                <a:solidFill>
                  <a:schemeClr val="tx2">
                    <a:lumMod val="10000"/>
                  </a:schemeClr>
                </a:solidFill>
                <a:latin typeface="HY궁서B" panose="02030600000101010101" pitchFamily="18" charset="-127"/>
                <a:ea typeface="HY궁서B" panose="02030600000101010101" pitchFamily="18" charset="-127"/>
              </a:rPr>
              <a:t>Availability)</a:t>
            </a:r>
            <a:endParaRPr lang="en-US" altLang="ko-KR" dirty="0" smtClean="0">
              <a:solidFill>
                <a:schemeClr val="tx2">
                  <a:lumMod val="10000"/>
                </a:schemeClr>
              </a:solidFill>
              <a:latin typeface="HY궁서B" panose="02030600000101010101" pitchFamily="18" charset="-127"/>
              <a:ea typeface="HY궁서B" panose="02030600000101010101" pitchFamily="18" charset="-127"/>
            </a:endParaRP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HY궁서B" panose="02030600000101010101" pitchFamily="18" charset="-127"/>
                <a:ea typeface="HY궁서B" panose="02030600000101010101" pitchFamily="18" charset="-127"/>
              </a:rPr>
              <a:t>책임</a:t>
            </a:r>
            <a:r>
              <a:rPr lang="en-US" altLang="ko-KR" dirty="0" smtClean="0">
                <a:solidFill>
                  <a:schemeClr val="tx2">
                    <a:lumMod val="10000"/>
                  </a:schemeClr>
                </a:solidFill>
                <a:latin typeface="HY궁서B" panose="02030600000101010101" pitchFamily="18" charset="-127"/>
                <a:ea typeface="HY궁서B" panose="02030600000101010101" pitchFamily="18" charset="-127"/>
              </a:rPr>
              <a:t>(</a:t>
            </a:r>
            <a:r>
              <a:rPr kumimoji="0" lang="en-US" altLang="ko-KR" sz="2300" b="0" i="0" u="none" strike="noStrike" cap="none" spc="0" normalizeH="0" baseline="0" dirty="0" smtClean="0">
                <a:ln>
                  <a:noFill/>
                </a:ln>
                <a:solidFill>
                  <a:schemeClr val="tx2">
                    <a:lumMod val="10000"/>
                  </a:schemeClr>
                </a:solidFill>
                <a:effectLst/>
                <a:uFillTx/>
                <a:latin typeface="HY궁서B" panose="02030600000101010101" pitchFamily="18" charset="-127"/>
                <a:ea typeface="HY궁서B" panose="02030600000101010101" pitchFamily="18" charset="-127"/>
                <a:sym typeface="PT Sans"/>
              </a:rPr>
              <a:t>Accountability)</a:t>
            </a:r>
            <a:endParaRPr kumimoji="0" lang="ko-KR" altLang="en-US" sz="2300" b="0" i="0" u="none" strike="noStrike" cap="none" spc="0" normalizeH="0" baseline="0" dirty="0">
              <a:ln>
                <a:noFill/>
              </a:ln>
              <a:solidFill>
                <a:schemeClr val="tx2">
                  <a:lumMod val="10000"/>
                </a:schemeClr>
              </a:solidFill>
              <a:effectLst/>
              <a:uFillTx/>
              <a:latin typeface="HY궁서B" panose="02030600000101010101" pitchFamily="18" charset="-127"/>
              <a:ea typeface="HY궁서B" panose="02030600000101010101" pitchFamily="18" charset="-127"/>
              <a:sym typeface="PT Sans"/>
            </a:endParaRPr>
          </a:p>
        </p:txBody>
      </p:sp>
      <p:sp>
        <p:nvSpPr>
          <p:cNvPr id="13" name="TextBox 12"/>
          <p:cNvSpPr txBox="1"/>
          <p:nvPr/>
        </p:nvSpPr>
        <p:spPr>
          <a:xfrm>
            <a:off x="13308330" y="8677910"/>
            <a:ext cx="9880600" cy="189293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ko-KR" altLang="en-US" sz="2600" b="1" dirty="0" smtClean="0">
                <a:solidFill>
                  <a:schemeClr val="tx2">
                    <a:lumMod val="10000"/>
                  </a:schemeClr>
                </a:solidFill>
                <a:latin typeface="HY궁서B" panose="02030600000101010101" pitchFamily="18" charset="-127"/>
                <a:ea typeface="HY궁서B" panose="02030600000101010101" pitchFamily="18" charset="-127"/>
              </a:rPr>
              <a:t>속도</a:t>
            </a:r>
            <a:r>
              <a:rPr lang="en-US" altLang="ko-KR" sz="2600" b="1" dirty="0" smtClean="0">
                <a:solidFill>
                  <a:schemeClr val="tx2">
                    <a:lumMod val="10000"/>
                  </a:schemeClr>
                </a:solidFill>
                <a:latin typeface="HY궁서B" panose="02030600000101010101" pitchFamily="18" charset="-127"/>
                <a:ea typeface="HY궁서B" panose="02030600000101010101" pitchFamily="18" charset="-127"/>
              </a:rPr>
              <a:t>(Velocity)</a:t>
            </a: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HY궁서B" panose="02030600000101010101" pitchFamily="18" charset="-127"/>
                <a:ea typeface="HY궁서B" panose="02030600000101010101" pitchFamily="18" charset="-127"/>
              </a:rPr>
              <a:t>집단</a:t>
            </a:r>
            <a:r>
              <a:rPr lang="en-US" altLang="ko-KR" dirty="0" smtClean="0">
                <a:solidFill>
                  <a:schemeClr val="tx2">
                    <a:lumMod val="10000"/>
                  </a:schemeClr>
                </a:solidFill>
                <a:latin typeface="HY궁서B" panose="02030600000101010101" pitchFamily="18" charset="-127"/>
                <a:ea typeface="HY궁서B" panose="02030600000101010101" pitchFamily="18" charset="-127"/>
              </a:rPr>
              <a:t>(Batch)</a:t>
            </a:r>
            <a:endParaRPr lang="en-US" altLang="ko-KR" dirty="0" smtClean="0">
              <a:solidFill>
                <a:schemeClr val="tx2">
                  <a:lumMod val="10000"/>
                </a:schemeClr>
              </a:solidFill>
              <a:latin typeface="HY궁서B" panose="02030600000101010101" pitchFamily="18" charset="-127"/>
              <a:ea typeface="HY궁서B" panose="02030600000101010101" pitchFamily="18" charset="-127"/>
            </a:endParaRP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HY궁서B" panose="02030600000101010101" pitchFamily="18" charset="-127"/>
                <a:ea typeface="HY궁서B" panose="02030600000101010101" pitchFamily="18" charset="-127"/>
              </a:rPr>
              <a:t>실시간</a:t>
            </a:r>
            <a:r>
              <a:rPr lang="en-US" altLang="ko-KR" dirty="0" smtClean="0">
                <a:solidFill>
                  <a:schemeClr val="tx2">
                    <a:lumMod val="10000"/>
                  </a:schemeClr>
                </a:solidFill>
                <a:latin typeface="HY궁서B" panose="02030600000101010101" pitchFamily="18" charset="-127"/>
                <a:ea typeface="HY궁서B" panose="02030600000101010101" pitchFamily="18" charset="-127"/>
              </a:rPr>
              <a:t>(Real/near-time)</a:t>
            </a:r>
            <a:endParaRPr kumimoji="0" lang="en-US" altLang="ko-KR" sz="2300" b="0" i="0" u="none" strike="noStrike" cap="none" spc="0" normalizeH="0" baseline="0" dirty="0" smtClean="0">
              <a:ln>
                <a:noFill/>
              </a:ln>
              <a:solidFill>
                <a:schemeClr val="tx2">
                  <a:lumMod val="10000"/>
                </a:schemeClr>
              </a:solidFill>
              <a:effectLst/>
              <a:uFillTx/>
              <a:latin typeface="HY궁서B" panose="02030600000101010101" pitchFamily="18" charset="-127"/>
              <a:ea typeface="HY궁서B" panose="02030600000101010101" pitchFamily="18" charset="-127"/>
              <a:sym typeface="PT Sans"/>
            </a:endParaRP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HY궁서B" panose="02030600000101010101" pitchFamily="18" charset="-127"/>
                <a:ea typeface="HY궁서B" panose="02030600000101010101" pitchFamily="18" charset="-127"/>
              </a:rPr>
              <a:t>과정</a:t>
            </a:r>
            <a:r>
              <a:rPr lang="en-US" altLang="ko-KR" dirty="0" smtClean="0">
                <a:solidFill>
                  <a:schemeClr val="tx2">
                    <a:lumMod val="10000"/>
                  </a:schemeClr>
                </a:solidFill>
                <a:latin typeface="HY궁서B" panose="02030600000101010101" pitchFamily="18" charset="-127"/>
                <a:ea typeface="HY궁서B" panose="02030600000101010101" pitchFamily="18" charset="-127"/>
              </a:rPr>
              <a:t>(Processes)</a:t>
            </a:r>
            <a:endParaRPr lang="en-US" altLang="ko-KR" dirty="0" smtClean="0">
              <a:solidFill>
                <a:schemeClr val="tx2">
                  <a:lumMod val="10000"/>
                </a:schemeClr>
              </a:solidFill>
              <a:latin typeface="HY궁서B" panose="02030600000101010101" pitchFamily="18" charset="-127"/>
              <a:ea typeface="HY궁서B" panose="02030600000101010101" pitchFamily="18" charset="-127"/>
            </a:endParaRP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HY궁서B" panose="02030600000101010101" pitchFamily="18" charset="-127"/>
                <a:ea typeface="HY궁서B" panose="02030600000101010101" pitchFamily="18" charset="-127"/>
              </a:rPr>
              <a:t>연속</a:t>
            </a:r>
            <a:r>
              <a:rPr lang="en-US" altLang="ko-KR" dirty="0" smtClean="0">
                <a:solidFill>
                  <a:schemeClr val="tx2">
                    <a:lumMod val="10000"/>
                  </a:schemeClr>
                </a:solidFill>
                <a:latin typeface="HY궁서B" panose="02030600000101010101" pitchFamily="18" charset="-127"/>
                <a:ea typeface="HY궁서B" panose="02030600000101010101" pitchFamily="18" charset="-127"/>
              </a:rPr>
              <a:t>(Streams)</a:t>
            </a:r>
            <a:endParaRPr kumimoji="0" lang="ko-KR" altLang="en-US" sz="2300" b="0" i="0" u="none" strike="noStrike" cap="none" spc="0" normalizeH="0" baseline="0" dirty="0">
              <a:ln>
                <a:noFill/>
              </a:ln>
              <a:solidFill>
                <a:schemeClr val="tx2">
                  <a:lumMod val="10000"/>
                </a:schemeClr>
              </a:solidFill>
              <a:effectLst/>
              <a:uFillTx/>
              <a:latin typeface="HY궁서B" panose="02030600000101010101" pitchFamily="18" charset="-127"/>
              <a:ea typeface="HY궁서B" panose="02030600000101010101" pitchFamily="18" charset="-127"/>
              <a:sym typeface="PT Sans"/>
            </a:endParaRPr>
          </a:p>
        </p:txBody>
      </p:sp>
      <p:sp>
        <p:nvSpPr>
          <p:cNvPr id="6" name="순서도: 연결자 5"/>
          <p:cNvSpPr/>
          <p:nvPr/>
        </p:nvSpPr>
        <p:spPr>
          <a:xfrm>
            <a:off x="4751705" y="6556375"/>
            <a:ext cx="3599815" cy="3599815"/>
          </a:xfrm>
          <a:prstGeom prst="flowChartConnector">
            <a:avLst/>
          </a:prstGeom>
          <a:blipFill rotWithShape="1">
            <a:blip r:embed="rId2"/>
            <a:srcRect/>
            <a:tile tx="0" ty="0" sx="100000" sy="100000" flip="none" algn="tl"/>
          </a:blip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5" name="순서도: 연결자 14"/>
          <p:cNvSpPr/>
          <p:nvPr/>
        </p:nvSpPr>
        <p:spPr>
          <a:xfrm>
            <a:off x="8585835" y="5270500"/>
            <a:ext cx="2879725" cy="2879725"/>
          </a:xfrm>
          <a:prstGeom prst="flowChartConnector">
            <a:avLst/>
          </a:prstGeom>
          <a:blipFill rotWithShape="1">
            <a:blip r:embed="rId2"/>
            <a:srcRect/>
            <a:tile tx="0" ty="0" sx="100000" sy="100000" flip="none" algn="tl"/>
          </a:blip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6" name="순서도: 연결자 15"/>
          <p:cNvSpPr/>
          <p:nvPr/>
        </p:nvSpPr>
        <p:spPr>
          <a:xfrm>
            <a:off x="5111750" y="3336290"/>
            <a:ext cx="2879725" cy="2879725"/>
          </a:xfrm>
          <a:prstGeom prst="flowChartConnector">
            <a:avLst/>
          </a:prstGeom>
          <a:blipFill rotWithShape="1">
            <a:blip r:embed="rId2"/>
            <a:srcRect/>
            <a:tile tx="0" ty="0" sx="100000" sy="100000" flip="none" algn="tl"/>
          </a:blip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7" name="순서도: 연결자 16"/>
          <p:cNvSpPr/>
          <p:nvPr/>
        </p:nvSpPr>
        <p:spPr>
          <a:xfrm>
            <a:off x="1442085" y="5270500"/>
            <a:ext cx="2879725" cy="2879725"/>
          </a:xfrm>
          <a:prstGeom prst="flowChartConnector">
            <a:avLst/>
          </a:prstGeom>
          <a:blipFill rotWithShape="1">
            <a:blip r:embed="rId2"/>
            <a:srcRect/>
            <a:tile tx="0" ty="0" sx="100000" sy="100000" flip="none" algn="tl"/>
          </a:blip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8" name="순서도: 연결자 17"/>
          <p:cNvSpPr/>
          <p:nvPr/>
        </p:nvSpPr>
        <p:spPr>
          <a:xfrm>
            <a:off x="8351520" y="9545955"/>
            <a:ext cx="2879725" cy="2879725"/>
          </a:xfrm>
          <a:prstGeom prst="flowChartConnector">
            <a:avLst/>
          </a:prstGeom>
          <a:blipFill rotWithShape="1">
            <a:blip r:embed="rId2"/>
            <a:srcRect/>
            <a:tile tx="0" ty="0" sx="100000" sy="100000" flip="none" algn="tl"/>
          </a:blip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9" name="순서도: 연결자 18"/>
          <p:cNvSpPr/>
          <p:nvPr/>
        </p:nvSpPr>
        <p:spPr>
          <a:xfrm>
            <a:off x="1871980" y="9545955"/>
            <a:ext cx="2879725" cy="2879725"/>
          </a:xfrm>
          <a:prstGeom prst="flowChartConnector">
            <a:avLst/>
          </a:prstGeom>
          <a:blipFill rotWithShape="1">
            <a:blip r:embed="rId2"/>
            <a:srcRect/>
            <a:tile tx="0" ty="0" sx="100000" sy="100000" flip="none" algn="tl"/>
          </a:blip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9" name="TextBox 8"/>
          <p:cNvSpPr txBox="1"/>
          <p:nvPr/>
        </p:nvSpPr>
        <p:spPr>
          <a:xfrm>
            <a:off x="5111750" y="4255135"/>
            <a:ext cx="2902585" cy="90805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en-US" altLang="ko-KR" sz="2400" dirty="0" smtClean="0">
                <a:solidFill>
                  <a:srgbClr val="FFFFFF"/>
                </a:solidFill>
              </a:rPr>
              <a:t>   </a:t>
            </a:r>
            <a:r>
              <a:rPr lang="en-US" altLang="ko-KR" sz="5400" dirty="0" smtClean="0">
                <a:solidFill>
                  <a:srgbClr val="FFFFFF"/>
                </a:solidFill>
              </a:rPr>
              <a:t>volume</a:t>
            </a:r>
            <a:endParaRPr kumimoji="0" lang="ko-KR" altLang="en-US" sz="2400" b="0" i="0" u="none" strike="noStrike" cap="none" spc="0" normalizeH="0" baseline="0" dirty="0">
              <a:ln>
                <a:noFill/>
              </a:ln>
              <a:solidFill>
                <a:srgbClr val="FFFFFF"/>
              </a:solidFill>
              <a:effectLst/>
              <a:uFillTx/>
              <a:sym typeface="PT Sans"/>
            </a:endParaRPr>
          </a:p>
        </p:txBody>
      </p:sp>
      <p:sp>
        <p:nvSpPr>
          <p:cNvPr id="23" name="TextBox 22"/>
          <p:cNvSpPr txBox="1"/>
          <p:nvPr/>
        </p:nvSpPr>
        <p:spPr>
          <a:xfrm>
            <a:off x="8585835" y="6200140"/>
            <a:ext cx="2902585" cy="90805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en-US" altLang="ko-KR" sz="2400" dirty="0" smtClean="0">
                <a:solidFill>
                  <a:srgbClr val="FFFFFF"/>
                </a:solidFill>
              </a:rPr>
              <a:t>  </a:t>
            </a:r>
            <a:r>
              <a:rPr lang="en-US" altLang="ko-KR" sz="5400" dirty="0" smtClean="0">
                <a:solidFill>
                  <a:srgbClr val="FFFFFF"/>
                </a:solidFill>
              </a:rPr>
              <a:t>velocity</a:t>
            </a:r>
            <a:endParaRPr kumimoji="0" lang="ko-KR" altLang="en-US" sz="2400" b="0" i="0" u="none" strike="noStrike" cap="none" spc="0" normalizeH="0" baseline="0" dirty="0">
              <a:ln>
                <a:noFill/>
              </a:ln>
              <a:solidFill>
                <a:srgbClr val="FFFFFF"/>
              </a:solidFill>
              <a:effectLst/>
              <a:uFillTx/>
              <a:sym typeface="PT Sans"/>
            </a:endParaRPr>
          </a:p>
        </p:txBody>
      </p:sp>
      <p:sp>
        <p:nvSpPr>
          <p:cNvPr id="24" name="TextBox 23"/>
          <p:cNvSpPr txBox="1"/>
          <p:nvPr/>
        </p:nvSpPr>
        <p:spPr>
          <a:xfrm>
            <a:off x="8562975" y="10547985"/>
            <a:ext cx="2902585" cy="90805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en-US" altLang="ko-KR" sz="2400" dirty="0" smtClean="0">
                <a:solidFill>
                  <a:srgbClr val="FFFFFF"/>
                </a:solidFill>
              </a:rPr>
              <a:t>    </a:t>
            </a:r>
            <a:r>
              <a:rPr lang="en-US" altLang="ko-KR" sz="5400" dirty="0" smtClean="0">
                <a:solidFill>
                  <a:srgbClr val="FFFFFF"/>
                </a:solidFill>
              </a:rPr>
              <a:t>value</a:t>
            </a:r>
            <a:endParaRPr kumimoji="0" lang="ko-KR" altLang="en-US" sz="2400" b="0" i="0" u="none" strike="noStrike" cap="none" spc="0" normalizeH="0" baseline="0" dirty="0">
              <a:ln>
                <a:noFill/>
              </a:ln>
              <a:solidFill>
                <a:srgbClr val="FFFFFF"/>
              </a:solidFill>
              <a:effectLst/>
              <a:uFillTx/>
              <a:sym typeface="PT Sans"/>
            </a:endParaRPr>
          </a:p>
        </p:txBody>
      </p:sp>
      <p:sp>
        <p:nvSpPr>
          <p:cNvPr id="25" name="TextBox 24"/>
          <p:cNvSpPr txBox="1"/>
          <p:nvPr/>
        </p:nvSpPr>
        <p:spPr>
          <a:xfrm>
            <a:off x="1442085" y="6200140"/>
            <a:ext cx="2902585" cy="90805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en-US" altLang="ko-KR" sz="2400" dirty="0" smtClean="0">
                <a:solidFill>
                  <a:srgbClr val="FFFFFF"/>
                </a:solidFill>
              </a:rPr>
              <a:t>    </a:t>
            </a:r>
            <a:r>
              <a:rPr lang="en-US" altLang="ko-KR" sz="5400" dirty="0" smtClean="0">
                <a:solidFill>
                  <a:srgbClr val="FFFFFF"/>
                </a:solidFill>
              </a:rPr>
              <a:t>variety</a:t>
            </a:r>
            <a:endParaRPr kumimoji="0" lang="ko-KR" altLang="en-US" sz="2400" b="0" i="0" u="none" strike="noStrike" cap="none" spc="0" normalizeH="0" baseline="0" dirty="0">
              <a:ln>
                <a:noFill/>
              </a:ln>
              <a:solidFill>
                <a:srgbClr val="FFFFFF"/>
              </a:solidFill>
              <a:effectLst/>
              <a:uFillTx/>
              <a:sym typeface="PT Sans"/>
            </a:endParaRPr>
          </a:p>
        </p:txBody>
      </p:sp>
      <p:sp>
        <p:nvSpPr>
          <p:cNvPr id="26" name="TextBox 25"/>
          <p:cNvSpPr txBox="1"/>
          <p:nvPr/>
        </p:nvSpPr>
        <p:spPr>
          <a:xfrm>
            <a:off x="1871980" y="10532110"/>
            <a:ext cx="4123690" cy="90805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en-US" altLang="ko-KR" sz="2400" dirty="0" smtClean="0">
                <a:solidFill>
                  <a:srgbClr val="FFFFFF"/>
                </a:solidFill>
              </a:rPr>
              <a:t>  </a:t>
            </a:r>
            <a:r>
              <a:rPr lang="en-US" altLang="ko-KR" sz="5400" dirty="0" smtClean="0">
                <a:solidFill>
                  <a:srgbClr val="FFFFFF"/>
                </a:solidFill>
              </a:rPr>
              <a:t>veracity</a:t>
            </a:r>
            <a:endParaRPr kumimoji="0" lang="ko-KR" altLang="en-US" sz="2400" b="0" i="0" u="none" strike="noStrike" cap="none" spc="0" normalizeH="0" baseline="0" dirty="0">
              <a:ln>
                <a:noFill/>
              </a:ln>
              <a:solidFill>
                <a:srgbClr val="FFFFFF"/>
              </a:solidFill>
              <a:effectLst/>
              <a:uFillTx/>
              <a:sym typeface="PT Sans"/>
            </a:endParaRPr>
          </a:p>
        </p:txBody>
      </p:sp>
      <p:sp>
        <p:nvSpPr>
          <p:cNvPr id="27" name="TextBox 26"/>
          <p:cNvSpPr txBox="1"/>
          <p:nvPr/>
        </p:nvSpPr>
        <p:spPr>
          <a:xfrm>
            <a:off x="4969510" y="6710680"/>
            <a:ext cx="3382645" cy="220091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en-US" altLang="ko-KR" sz="7200" dirty="0" smtClean="0">
                <a:solidFill>
                  <a:srgbClr val="FFFFFF"/>
                </a:solidFill>
              </a:rPr>
              <a:t>          </a:t>
            </a:r>
            <a:r>
              <a:rPr lang="en-US" altLang="ko-KR" sz="6600" dirty="0" err="1" smtClean="0">
                <a:solidFill>
                  <a:srgbClr val="FFFFFF"/>
                </a:solidFill>
              </a:rPr>
              <a:t>BigData</a:t>
            </a:r>
            <a:endParaRPr kumimoji="0" lang="ko-KR" altLang="en-US" sz="6600" b="0" i="0" u="none" strike="noStrike" cap="none" spc="0" normalizeH="0" baseline="0" dirty="0">
              <a:ln>
                <a:noFill/>
              </a:ln>
              <a:solidFill>
                <a:srgbClr val="FFFFFF"/>
              </a:solidFill>
              <a:effectLst/>
              <a:uFillTx/>
              <a:sym typeface="PT Sans"/>
            </a:endParaRPr>
          </a:p>
        </p:txBody>
      </p:sp>
    </p:spTree>
    <p:extLst>
      <p:ext uri="{BB962C8B-B14F-4D97-AF65-F5344CB8AC3E}">
        <p14:creationId xmlns:p14="http://schemas.microsoft.com/office/powerpoint/2010/main" val="2106333177"/>
      </p:ext>
    </p:extLst>
  </p:cSld>
  <p:clrMapOvr>
    <a:masterClrMapping/>
  </p:clrMapOvr>
  <mc:AlternateContent xmlns:mc="http://schemas.openxmlformats.org/markup-compatibility/2006">
    <mc:Choice xmlns:p14="http://schemas.microsoft.com/office/powerpoint/2010/main" Requires="p14">
      <p:transition spd="slow" p14:dur="75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79" name="Shape 27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a:t>
            </a:fld>
            <a:endParaRPr/>
          </a:p>
        </p:txBody>
      </p:sp>
      <p:sp>
        <p:nvSpPr>
          <p:cNvPr id="32" name="Shape 153"/>
          <p:cNvSpPr/>
          <p:nvPr/>
        </p:nvSpPr>
        <p:spPr>
          <a:xfrm>
            <a:off x="578485" y="1922145"/>
            <a:ext cx="23233380" cy="11346180"/>
          </a:xfrm>
          <a:prstGeom prst="rect">
            <a:avLst/>
          </a:prstGeom>
          <a:noFill/>
          <a:ln w="50800" cap="flat">
            <a:solidFill>
              <a:schemeClr val="bg2"/>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40" name="Shape 226"/>
          <p:cNvSpPr/>
          <p:nvPr/>
        </p:nvSpPr>
        <p:spPr>
          <a:xfrm>
            <a:off x="7645400" y="192405"/>
            <a:ext cx="9099550" cy="148463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en-US" dirty="0" smtClean="0"/>
              <a:t>    Structure</a:t>
            </a:r>
            <a:endParaRPr dirty="0"/>
          </a:p>
        </p:txBody>
      </p:sp>
      <p:grpSp>
        <p:nvGrpSpPr>
          <p:cNvPr id="256" name="그룹 255"/>
          <p:cNvGrpSpPr/>
          <p:nvPr/>
        </p:nvGrpSpPr>
        <p:grpSpPr>
          <a:xfrm>
            <a:off x="1094740" y="3256280"/>
            <a:ext cx="2879725" cy="1080135"/>
            <a:chOff x="1094740" y="3256280"/>
            <a:chExt cx="2879725" cy="1080135"/>
          </a:xfrm>
        </p:grpSpPr>
        <p:pic>
          <p:nvPicPr>
            <p:cNvPr id="37" name="그림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4740" y="3260090"/>
              <a:ext cx="2879725" cy="1076325"/>
            </a:xfrm>
            <a:prstGeom prst="rect">
              <a:avLst/>
            </a:prstGeom>
            <a:ln>
              <a:noFill/>
            </a:ln>
          </p:spPr>
        </p:pic>
        <p:sp>
          <p:nvSpPr>
            <p:cNvPr id="41" name="Shape 136"/>
            <p:cNvSpPr/>
            <p:nvPr/>
          </p:nvSpPr>
          <p:spPr>
            <a:xfrm>
              <a:off x="1094740" y="3256280"/>
              <a:ext cx="2879725" cy="1076325"/>
            </a:xfrm>
            <a:prstGeom prst="rect">
              <a:avLst/>
            </a:prstGeom>
            <a:no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24" name="그룹 23"/>
          <p:cNvGrpSpPr/>
          <p:nvPr/>
        </p:nvGrpSpPr>
        <p:grpSpPr>
          <a:xfrm>
            <a:off x="18943320" y="11821160"/>
            <a:ext cx="2879725" cy="1080135"/>
            <a:chOff x="18943320" y="11821160"/>
            <a:chExt cx="2879725" cy="1080135"/>
          </a:xfrm>
        </p:grpSpPr>
        <p:sp>
          <p:nvSpPr>
            <p:cNvPr id="56" name="Shape 136"/>
            <p:cNvSpPr/>
            <p:nvPr/>
          </p:nvSpPr>
          <p:spPr>
            <a:xfrm>
              <a:off x="18943320" y="11821160"/>
              <a:ext cx="2879725" cy="1080135"/>
            </a:xfrm>
            <a:prstGeom prst="rect">
              <a:avLst/>
            </a:prstGeom>
            <a:no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20" name="그림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83960" y="11874500"/>
              <a:ext cx="2798445" cy="973455"/>
            </a:xfrm>
            <a:prstGeom prst="rect">
              <a:avLst/>
            </a:prstGeom>
            <a:ln>
              <a:noFill/>
            </a:ln>
          </p:spPr>
        </p:pic>
      </p:grpSp>
      <p:grpSp>
        <p:nvGrpSpPr>
          <p:cNvPr id="271" name="그룹 270"/>
          <p:cNvGrpSpPr/>
          <p:nvPr/>
        </p:nvGrpSpPr>
        <p:grpSpPr>
          <a:xfrm>
            <a:off x="18932525" y="8549005"/>
            <a:ext cx="2879725" cy="2239645"/>
            <a:chOff x="18932525" y="8549005"/>
            <a:chExt cx="2879725" cy="2239645"/>
          </a:xfrm>
          <a:noFill/>
        </p:grpSpPr>
        <p:grpSp>
          <p:nvGrpSpPr>
            <p:cNvPr id="18" name="그룹 17"/>
            <p:cNvGrpSpPr/>
            <p:nvPr/>
          </p:nvGrpSpPr>
          <p:grpSpPr>
            <a:xfrm>
              <a:off x="18932525" y="8549005"/>
              <a:ext cx="2879725" cy="1080135"/>
              <a:chOff x="18932525" y="8549005"/>
              <a:chExt cx="2879725" cy="1080135"/>
            </a:xfrm>
            <a:grpFill/>
          </p:grpSpPr>
          <p:sp>
            <p:nvSpPr>
              <p:cNvPr id="26" name="Shape 136"/>
              <p:cNvSpPr/>
              <p:nvPr/>
            </p:nvSpPr>
            <p:spPr>
              <a:xfrm>
                <a:off x="18932525" y="8549005"/>
                <a:ext cx="2879725" cy="1080135"/>
              </a:xfrm>
              <a:prstGeom prst="rect">
                <a:avLst/>
              </a:prstGeom>
              <a:grp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13" name="그림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13805" y="8629650"/>
                <a:ext cx="2717165" cy="918210"/>
              </a:xfrm>
              <a:prstGeom prst="rect">
                <a:avLst/>
              </a:prstGeom>
              <a:grpFill/>
              <a:ln>
                <a:noFill/>
              </a:ln>
            </p:spPr>
          </p:pic>
        </p:grpSp>
        <p:grpSp>
          <p:nvGrpSpPr>
            <p:cNvPr id="27" name="그룹 26"/>
            <p:cNvGrpSpPr/>
            <p:nvPr/>
          </p:nvGrpSpPr>
          <p:grpSpPr>
            <a:xfrm>
              <a:off x="18932525" y="9708515"/>
              <a:ext cx="2879725" cy="1080135"/>
              <a:chOff x="18932525" y="9708515"/>
              <a:chExt cx="2879725" cy="1080135"/>
            </a:xfrm>
            <a:grpFill/>
          </p:grpSpPr>
          <p:sp>
            <p:nvSpPr>
              <p:cNvPr id="59" name="Shape 136"/>
              <p:cNvSpPr/>
              <p:nvPr/>
            </p:nvSpPr>
            <p:spPr>
              <a:xfrm>
                <a:off x="18932525" y="9708515"/>
                <a:ext cx="2879725" cy="1080135"/>
              </a:xfrm>
              <a:prstGeom prst="rect">
                <a:avLst/>
              </a:prstGeom>
              <a:grp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25" name="그림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999835" y="9774555"/>
                <a:ext cx="2754630" cy="1001395"/>
              </a:xfrm>
              <a:prstGeom prst="rect">
                <a:avLst/>
              </a:prstGeom>
              <a:grpFill/>
              <a:ln>
                <a:noFill/>
              </a:ln>
            </p:spPr>
          </p:pic>
        </p:grpSp>
      </p:grpSp>
      <p:grpSp>
        <p:nvGrpSpPr>
          <p:cNvPr id="262" name="그룹 261"/>
          <p:cNvGrpSpPr/>
          <p:nvPr/>
        </p:nvGrpSpPr>
        <p:grpSpPr>
          <a:xfrm>
            <a:off x="1323975" y="5751195"/>
            <a:ext cx="2879725" cy="1080135"/>
            <a:chOff x="1323975" y="5751195"/>
            <a:chExt cx="2879725" cy="1080135"/>
          </a:xfrm>
        </p:grpSpPr>
        <p:sp>
          <p:nvSpPr>
            <p:cNvPr id="45" name="Shape 136"/>
            <p:cNvSpPr/>
            <p:nvPr/>
          </p:nvSpPr>
          <p:spPr>
            <a:xfrm>
              <a:off x="1323975" y="5751195"/>
              <a:ext cx="2879725" cy="1080135"/>
            </a:xfrm>
            <a:prstGeom prst="rect">
              <a:avLst/>
            </a:prstGeom>
            <a:no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261" name="그림 26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28750" y="5857875"/>
              <a:ext cx="2670810" cy="866775"/>
            </a:xfrm>
            <a:prstGeom prst="rect">
              <a:avLst/>
            </a:prstGeom>
            <a:ln>
              <a:noFill/>
            </a:ln>
          </p:spPr>
        </p:pic>
      </p:grpSp>
      <p:pic>
        <p:nvPicPr>
          <p:cNvPr id="263" name="그림 26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26610" y="2907665"/>
            <a:ext cx="1839595" cy="889000"/>
          </a:xfrm>
          <a:prstGeom prst="rect">
            <a:avLst/>
          </a:prstGeom>
        </p:spPr>
      </p:pic>
      <p:grpSp>
        <p:nvGrpSpPr>
          <p:cNvPr id="273" name="그룹 272"/>
          <p:cNvGrpSpPr/>
          <p:nvPr/>
        </p:nvGrpSpPr>
        <p:grpSpPr>
          <a:xfrm>
            <a:off x="14402435" y="10144125"/>
            <a:ext cx="2879725" cy="1080135"/>
            <a:chOff x="14402435" y="10144125"/>
            <a:chExt cx="2879725" cy="1080135"/>
          </a:xfrm>
          <a:noFill/>
        </p:grpSpPr>
        <p:pic>
          <p:nvPicPr>
            <p:cNvPr id="267" name="그림 26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566265" y="10233025"/>
              <a:ext cx="2552065" cy="902335"/>
            </a:xfrm>
            <a:prstGeom prst="rect">
              <a:avLst/>
            </a:prstGeom>
            <a:grpFill/>
            <a:ln>
              <a:noFill/>
            </a:ln>
          </p:spPr>
        </p:pic>
        <p:sp>
          <p:nvSpPr>
            <p:cNvPr id="77" name="Shape 136"/>
            <p:cNvSpPr/>
            <p:nvPr/>
          </p:nvSpPr>
          <p:spPr>
            <a:xfrm>
              <a:off x="14402435" y="10144125"/>
              <a:ext cx="2879725" cy="1080135"/>
            </a:xfrm>
            <a:prstGeom prst="rect">
              <a:avLst/>
            </a:prstGeom>
            <a:grp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pic>
        <p:nvPicPr>
          <p:cNvPr id="265" name="그림 26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743545" y="7607935"/>
            <a:ext cx="1080135" cy="868045"/>
          </a:xfrm>
          <a:prstGeom prst="rect">
            <a:avLst/>
          </a:prstGeom>
          <a:ln>
            <a:noFill/>
          </a:ln>
        </p:spPr>
      </p:pic>
      <p:pic>
        <p:nvPicPr>
          <p:cNvPr id="266" name="그림 2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612100" y="6506210"/>
            <a:ext cx="1200150" cy="925830"/>
          </a:xfrm>
          <a:prstGeom prst="rect">
            <a:avLst/>
          </a:prstGeom>
          <a:ln>
            <a:noFill/>
          </a:ln>
        </p:spPr>
      </p:pic>
      <p:sp>
        <p:nvSpPr>
          <p:cNvPr id="79" name="Shape 136"/>
          <p:cNvSpPr/>
          <p:nvPr/>
        </p:nvSpPr>
        <p:spPr>
          <a:xfrm>
            <a:off x="16469360" y="7748270"/>
            <a:ext cx="1440180" cy="1080135"/>
          </a:xfrm>
          <a:prstGeom prst="rect">
            <a:avLst/>
          </a:prstGeom>
          <a:no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80" name="Shape 136"/>
          <p:cNvSpPr/>
          <p:nvPr/>
        </p:nvSpPr>
        <p:spPr>
          <a:xfrm>
            <a:off x="14345285" y="8883650"/>
            <a:ext cx="1440180" cy="1080135"/>
          </a:xfrm>
          <a:prstGeom prst="rect">
            <a:avLst/>
          </a:prstGeom>
          <a:no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2" name="그룹 1"/>
          <p:cNvGrpSpPr/>
          <p:nvPr/>
        </p:nvGrpSpPr>
        <p:grpSpPr>
          <a:xfrm>
            <a:off x="1323975" y="6878955"/>
            <a:ext cx="2879725" cy="1076325"/>
            <a:chOff x="1323975" y="6878955"/>
            <a:chExt cx="2879725" cy="1076325"/>
          </a:xfrm>
        </p:grpSpPr>
        <p:sp>
          <p:nvSpPr>
            <p:cNvPr id="95" name="Shape 136"/>
            <p:cNvSpPr/>
            <p:nvPr/>
          </p:nvSpPr>
          <p:spPr>
            <a:xfrm>
              <a:off x="1323975" y="6878955"/>
              <a:ext cx="2879725" cy="1076325"/>
            </a:xfrm>
            <a:prstGeom prst="rect">
              <a:avLst/>
            </a:prstGeom>
            <a:no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274" name="그림 27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37005" y="6967855"/>
              <a:ext cx="2656205" cy="902335"/>
            </a:xfrm>
            <a:prstGeom prst="rect">
              <a:avLst/>
            </a:prstGeom>
            <a:ln>
              <a:noFill/>
            </a:ln>
          </p:spPr>
        </p:pic>
      </p:grpSp>
      <p:grpSp>
        <p:nvGrpSpPr>
          <p:cNvPr id="23" name="그룹 22"/>
          <p:cNvGrpSpPr/>
          <p:nvPr/>
        </p:nvGrpSpPr>
        <p:grpSpPr>
          <a:xfrm>
            <a:off x="14042390" y="5981700"/>
            <a:ext cx="3239770" cy="3239770"/>
            <a:chOff x="14042390" y="5981700"/>
            <a:chExt cx="3239770" cy="3239770"/>
          </a:xfrm>
        </p:grpSpPr>
        <p:grpSp>
          <p:nvGrpSpPr>
            <p:cNvPr id="9" name="그룹 8"/>
            <p:cNvGrpSpPr/>
            <p:nvPr/>
          </p:nvGrpSpPr>
          <p:grpSpPr>
            <a:xfrm>
              <a:off x="14042390" y="5981700"/>
              <a:ext cx="3239770" cy="3239770"/>
              <a:chOff x="14042390" y="5981700"/>
              <a:chExt cx="3239770" cy="3239770"/>
            </a:xfrm>
          </p:grpSpPr>
          <p:pic>
            <p:nvPicPr>
              <p:cNvPr id="4" name="그림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189710" y="5981700"/>
                <a:ext cx="2990850" cy="2366010"/>
              </a:xfrm>
              <a:prstGeom prst="rect">
                <a:avLst/>
              </a:prstGeom>
            </p:spPr>
          </p:pic>
          <p:grpSp>
            <p:nvGrpSpPr>
              <p:cNvPr id="72" name="그룹 71"/>
              <p:cNvGrpSpPr/>
              <p:nvPr/>
            </p:nvGrpSpPr>
            <p:grpSpPr>
              <a:xfrm>
                <a:off x="14042390" y="8042275"/>
                <a:ext cx="3239770" cy="1179830"/>
                <a:chOff x="14042390" y="8042275"/>
                <a:chExt cx="3239770" cy="1179830"/>
              </a:xfrm>
            </p:grpSpPr>
            <p:grpSp>
              <p:nvGrpSpPr>
                <p:cNvPr id="73" name="그룹 72"/>
                <p:cNvGrpSpPr/>
                <p:nvPr/>
              </p:nvGrpSpPr>
              <p:grpSpPr>
                <a:xfrm>
                  <a:off x="14042390" y="8653780"/>
                  <a:ext cx="3239770" cy="568325"/>
                  <a:chOff x="14042390" y="8653780"/>
                  <a:chExt cx="3239770" cy="568325"/>
                </a:xfrm>
              </p:grpSpPr>
              <p:sp>
                <p:nvSpPr>
                  <p:cNvPr id="78" name="Shape 136"/>
                  <p:cNvSpPr/>
                  <p:nvPr/>
                </p:nvSpPr>
                <p:spPr>
                  <a:xfrm>
                    <a:off x="14042390" y="8653780"/>
                    <a:ext cx="3239770" cy="568325"/>
                  </a:xfrm>
                  <a:prstGeom prst="rect">
                    <a:avLst/>
                  </a:prstGeom>
                  <a:no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81" name="그림 8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4042390" y="8653780"/>
                    <a:ext cx="3239770" cy="568325"/>
                  </a:xfrm>
                  <a:prstGeom prst="rect">
                    <a:avLst/>
                  </a:prstGeom>
                  <a:ln>
                    <a:noFill/>
                  </a:ln>
                </p:spPr>
              </p:pic>
            </p:grpSp>
            <p:grpSp>
              <p:nvGrpSpPr>
                <p:cNvPr id="74" name="그룹 73"/>
                <p:cNvGrpSpPr/>
                <p:nvPr/>
              </p:nvGrpSpPr>
              <p:grpSpPr>
                <a:xfrm>
                  <a:off x="14042390" y="8042275"/>
                  <a:ext cx="3239770" cy="568325"/>
                  <a:chOff x="14042390" y="8042275"/>
                  <a:chExt cx="3239770" cy="568325"/>
                </a:xfrm>
              </p:grpSpPr>
              <p:sp>
                <p:nvSpPr>
                  <p:cNvPr id="75" name="Shape 136"/>
                  <p:cNvSpPr/>
                  <p:nvPr/>
                </p:nvSpPr>
                <p:spPr>
                  <a:xfrm>
                    <a:off x="14042390" y="8042275"/>
                    <a:ext cx="3239770" cy="568325"/>
                  </a:xfrm>
                  <a:prstGeom prst="rect">
                    <a:avLst/>
                  </a:prstGeom>
                  <a:no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76" name="그림 7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042390" y="8042275"/>
                    <a:ext cx="3239770" cy="568325"/>
                  </a:xfrm>
                  <a:prstGeom prst="rect">
                    <a:avLst/>
                  </a:prstGeom>
                  <a:ln>
                    <a:noFill/>
                  </a:ln>
                </p:spPr>
              </p:pic>
            </p:grpSp>
          </p:grpSp>
        </p:grpSp>
        <p:sp>
          <p:nvSpPr>
            <p:cNvPr id="17" name="TextBox 16"/>
            <p:cNvSpPr txBox="1"/>
            <p:nvPr/>
          </p:nvSpPr>
          <p:spPr>
            <a:xfrm>
              <a:off x="14704695" y="6871970"/>
              <a:ext cx="1960245" cy="43116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en-US" altLang="ko-KR" dirty="0" smtClean="0">
                  <a:solidFill>
                    <a:schemeClr val="tx2">
                      <a:lumMod val="10000"/>
                    </a:schemeClr>
                  </a:solidFill>
                  <a:latin typeface="HY헤드라인M" panose="02030600000101010101" pitchFamily="18" charset="-127"/>
                  <a:ea typeface="HY헤드라인M" panose="02030600000101010101" pitchFamily="18" charset="-127"/>
                </a:rPr>
                <a:t>     master</a:t>
              </a:r>
              <a:endParaRPr kumimoji="0" lang="ko-KR" altLang="en-US" sz="2300" b="0" i="0" u="none" strike="noStrike" cap="none" spc="0" normalizeH="0" baseline="0" dirty="0">
                <a:ln>
                  <a:noFill/>
                </a:ln>
                <a:solidFill>
                  <a:schemeClr val="tx2">
                    <a:lumMod val="10000"/>
                  </a:schemeClr>
                </a:solidFill>
                <a:effectLst/>
                <a:uFillTx/>
                <a:latin typeface="HY헤드라인M" panose="02030600000101010101" pitchFamily="18" charset="-127"/>
                <a:ea typeface="HY헤드라인M" panose="02030600000101010101" pitchFamily="18" charset="-127"/>
                <a:sym typeface="PT Sans"/>
              </a:endParaRPr>
            </a:p>
          </p:txBody>
        </p:sp>
      </p:grpSp>
      <p:grpSp>
        <p:nvGrpSpPr>
          <p:cNvPr id="28" name="그룹 27"/>
          <p:cNvGrpSpPr/>
          <p:nvPr/>
        </p:nvGrpSpPr>
        <p:grpSpPr>
          <a:xfrm>
            <a:off x="18232755" y="2435860"/>
            <a:ext cx="3341370" cy="3239770"/>
            <a:chOff x="18232755" y="2435860"/>
            <a:chExt cx="3341370" cy="3239770"/>
          </a:xfrm>
        </p:grpSpPr>
        <p:grpSp>
          <p:nvGrpSpPr>
            <p:cNvPr id="8" name="그룹 7"/>
            <p:cNvGrpSpPr/>
            <p:nvPr/>
          </p:nvGrpSpPr>
          <p:grpSpPr>
            <a:xfrm>
              <a:off x="18283555" y="2435860"/>
              <a:ext cx="3239770" cy="3239770"/>
              <a:chOff x="18283555" y="2435860"/>
              <a:chExt cx="3239770" cy="3239770"/>
            </a:xfrm>
          </p:grpSpPr>
          <p:pic>
            <p:nvPicPr>
              <p:cNvPr id="50" name="그림 4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408015" y="2435860"/>
                <a:ext cx="2990850" cy="2412365"/>
              </a:xfrm>
              <a:prstGeom prst="rect">
                <a:avLst/>
              </a:prstGeom>
            </p:spPr>
          </p:pic>
          <p:grpSp>
            <p:nvGrpSpPr>
              <p:cNvPr id="61" name="그룹 60"/>
              <p:cNvGrpSpPr/>
              <p:nvPr/>
            </p:nvGrpSpPr>
            <p:grpSpPr>
              <a:xfrm>
                <a:off x="18283555" y="4473575"/>
                <a:ext cx="3239770" cy="1202690"/>
                <a:chOff x="18283555" y="4473575"/>
                <a:chExt cx="3239770" cy="1202690"/>
              </a:xfrm>
            </p:grpSpPr>
            <p:grpSp>
              <p:nvGrpSpPr>
                <p:cNvPr id="62" name="그룹 61"/>
                <p:cNvGrpSpPr/>
                <p:nvPr/>
              </p:nvGrpSpPr>
              <p:grpSpPr>
                <a:xfrm>
                  <a:off x="18283555" y="5097145"/>
                  <a:ext cx="3239770" cy="579120"/>
                  <a:chOff x="18283555" y="5097145"/>
                  <a:chExt cx="3239770" cy="579120"/>
                </a:xfrm>
              </p:grpSpPr>
              <p:sp>
                <p:nvSpPr>
                  <p:cNvPr id="66" name="Shape 136"/>
                  <p:cNvSpPr/>
                  <p:nvPr/>
                </p:nvSpPr>
                <p:spPr>
                  <a:xfrm>
                    <a:off x="18283555" y="5097145"/>
                    <a:ext cx="3239770" cy="579120"/>
                  </a:xfrm>
                  <a:prstGeom prst="rect">
                    <a:avLst/>
                  </a:prstGeom>
                  <a:no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69" name="그림 6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8283555" y="5097145"/>
                    <a:ext cx="3239770" cy="579120"/>
                  </a:xfrm>
                  <a:prstGeom prst="rect">
                    <a:avLst/>
                  </a:prstGeom>
                  <a:ln>
                    <a:noFill/>
                  </a:ln>
                </p:spPr>
              </p:pic>
            </p:grpSp>
            <p:grpSp>
              <p:nvGrpSpPr>
                <p:cNvPr id="63" name="그룹 62"/>
                <p:cNvGrpSpPr/>
                <p:nvPr/>
              </p:nvGrpSpPr>
              <p:grpSpPr>
                <a:xfrm>
                  <a:off x="18283555" y="4473575"/>
                  <a:ext cx="3239770" cy="579120"/>
                  <a:chOff x="18283555" y="4473575"/>
                  <a:chExt cx="3239770" cy="579120"/>
                </a:xfrm>
              </p:grpSpPr>
              <p:sp>
                <p:nvSpPr>
                  <p:cNvPr id="64" name="Shape 136"/>
                  <p:cNvSpPr/>
                  <p:nvPr/>
                </p:nvSpPr>
                <p:spPr>
                  <a:xfrm>
                    <a:off x="18283555" y="4473575"/>
                    <a:ext cx="3239770" cy="579120"/>
                  </a:xfrm>
                  <a:prstGeom prst="rect">
                    <a:avLst/>
                  </a:prstGeom>
                  <a:no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65" name="그림 6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283555" y="4473575"/>
                    <a:ext cx="3239770" cy="579120"/>
                  </a:xfrm>
                  <a:prstGeom prst="rect">
                    <a:avLst/>
                  </a:prstGeom>
                  <a:ln>
                    <a:noFill/>
                  </a:ln>
                </p:spPr>
              </p:pic>
            </p:grpSp>
          </p:grpSp>
        </p:grpSp>
        <p:sp>
          <p:nvSpPr>
            <p:cNvPr id="102" name="TextBox 101"/>
            <p:cNvSpPr txBox="1"/>
            <p:nvPr/>
          </p:nvSpPr>
          <p:spPr>
            <a:xfrm>
              <a:off x="18232755" y="3136265"/>
              <a:ext cx="3341370" cy="78486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en-US" altLang="ko-KR" dirty="0" smtClean="0">
                  <a:solidFill>
                    <a:schemeClr val="tx2">
                      <a:lumMod val="10000"/>
                    </a:schemeClr>
                  </a:solidFill>
                  <a:latin typeface="HY헤드라인M" panose="02030600000101010101" pitchFamily="18" charset="-127"/>
                  <a:ea typeface="HY헤드라인M" panose="02030600000101010101" pitchFamily="18" charset="-127"/>
                </a:rPr>
                <a:t>         secondary</a:t>
              </a:r>
            </a:p>
            <a:p>
              <a:pPr marL="0" marR="0" indent="0" algn="just" defTabSz="825500" rtl="0" fontAlgn="auto" latinLnBrk="0" hangingPunct="0">
                <a:lnSpc>
                  <a:spcPct val="100000"/>
                </a:lnSpc>
                <a:spcBef>
                  <a:spcPts val="0"/>
                </a:spcBef>
                <a:spcAft>
                  <a:spcPts val="0"/>
                </a:spcAft>
                <a:buClrTx/>
                <a:buSzTx/>
                <a:buFontTx/>
                <a:buNone/>
                <a:tabLst/>
              </a:pPr>
              <a:r>
                <a:rPr lang="en-US" altLang="ko-KR" dirty="0">
                  <a:solidFill>
                    <a:schemeClr val="tx2">
                      <a:lumMod val="10000"/>
                    </a:schemeClr>
                  </a:solidFill>
                  <a:latin typeface="HY헤드라인M" panose="02030600000101010101" pitchFamily="18" charset="-127"/>
                  <a:ea typeface="HY헤드라인M" panose="02030600000101010101" pitchFamily="18" charset="-127"/>
                </a:rPr>
                <a:t> </a:t>
              </a:r>
              <a:r>
                <a:rPr lang="en-US" altLang="ko-KR" dirty="0" smtClean="0">
                  <a:solidFill>
                    <a:schemeClr val="tx2">
                      <a:lumMod val="10000"/>
                    </a:schemeClr>
                  </a:solidFill>
                  <a:latin typeface="HY헤드라인M" panose="02030600000101010101" pitchFamily="18" charset="-127"/>
                  <a:ea typeface="HY헤드라인M" panose="02030600000101010101" pitchFamily="18" charset="-127"/>
                </a:rPr>
                <a:t>           master</a:t>
              </a:r>
              <a:endParaRPr kumimoji="0" lang="ko-KR" altLang="en-US" sz="2300" b="0" i="0" u="none" strike="noStrike" cap="none" spc="0" normalizeH="0" baseline="0" dirty="0">
                <a:ln>
                  <a:noFill/>
                </a:ln>
                <a:solidFill>
                  <a:schemeClr val="tx2">
                    <a:lumMod val="10000"/>
                  </a:schemeClr>
                </a:solidFill>
                <a:effectLst/>
                <a:uFillTx/>
                <a:latin typeface="HY헤드라인M" panose="02030600000101010101" pitchFamily="18" charset="-127"/>
                <a:ea typeface="HY헤드라인M" panose="02030600000101010101" pitchFamily="18" charset="-127"/>
                <a:sym typeface="PT Sans"/>
              </a:endParaRPr>
            </a:p>
          </p:txBody>
        </p:sp>
      </p:grpSp>
      <p:grpSp>
        <p:nvGrpSpPr>
          <p:cNvPr id="29" name="그룹 28"/>
          <p:cNvGrpSpPr/>
          <p:nvPr/>
        </p:nvGrpSpPr>
        <p:grpSpPr>
          <a:xfrm>
            <a:off x="7045960" y="2230120"/>
            <a:ext cx="3239770" cy="3239770"/>
            <a:chOff x="7045960" y="2230120"/>
            <a:chExt cx="3239770" cy="3239770"/>
          </a:xfrm>
        </p:grpSpPr>
        <p:grpSp>
          <p:nvGrpSpPr>
            <p:cNvPr id="10" name="그룹 9"/>
            <p:cNvGrpSpPr/>
            <p:nvPr/>
          </p:nvGrpSpPr>
          <p:grpSpPr>
            <a:xfrm>
              <a:off x="7045960" y="2230120"/>
              <a:ext cx="3239770" cy="3239770"/>
              <a:chOff x="7045960" y="2230120"/>
              <a:chExt cx="3239770" cy="3239770"/>
            </a:xfrm>
          </p:grpSpPr>
          <p:grpSp>
            <p:nvGrpSpPr>
              <p:cNvPr id="272" name="그룹 271"/>
              <p:cNvGrpSpPr/>
              <p:nvPr/>
            </p:nvGrpSpPr>
            <p:grpSpPr>
              <a:xfrm>
                <a:off x="7045960" y="4253230"/>
                <a:ext cx="3239770" cy="1217295"/>
                <a:chOff x="7045960" y="4253230"/>
                <a:chExt cx="3239770" cy="1217295"/>
              </a:xfrm>
            </p:grpSpPr>
            <p:grpSp>
              <p:nvGrpSpPr>
                <p:cNvPr id="269" name="그룹 268"/>
                <p:cNvGrpSpPr/>
                <p:nvPr/>
              </p:nvGrpSpPr>
              <p:grpSpPr>
                <a:xfrm>
                  <a:off x="7045960" y="4883785"/>
                  <a:ext cx="3239770" cy="586105"/>
                  <a:chOff x="7045960" y="4883785"/>
                  <a:chExt cx="3239770" cy="586105"/>
                </a:xfrm>
              </p:grpSpPr>
              <p:sp>
                <p:nvSpPr>
                  <p:cNvPr id="7" name="Shape 136"/>
                  <p:cNvSpPr/>
                  <p:nvPr/>
                </p:nvSpPr>
                <p:spPr>
                  <a:xfrm>
                    <a:off x="7045960" y="4883785"/>
                    <a:ext cx="3239770" cy="586105"/>
                  </a:xfrm>
                  <a:prstGeom prst="rect">
                    <a:avLst/>
                  </a:prstGeom>
                  <a:no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21" name="그림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045960" y="4883785"/>
                    <a:ext cx="3239770" cy="586105"/>
                  </a:xfrm>
                  <a:prstGeom prst="rect">
                    <a:avLst/>
                  </a:prstGeom>
                  <a:ln>
                    <a:noFill/>
                  </a:ln>
                </p:spPr>
              </p:pic>
            </p:grpSp>
            <p:grpSp>
              <p:nvGrpSpPr>
                <p:cNvPr id="270" name="그룹 269"/>
                <p:cNvGrpSpPr/>
                <p:nvPr/>
              </p:nvGrpSpPr>
              <p:grpSpPr>
                <a:xfrm>
                  <a:off x="7045960" y="4253230"/>
                  <a:ext cx="3239770" cy="586105"/>
                  <a:chOff x="7045960" y="4253230"/>
                  <a:chExt cx="3239770" cy="586105"/>
                </a:xfrm>
              </p:grpSpPr>
              <p:sp>
                <p:nvSpPr>
                  <p:cNvPr id="19" name="Shape 136"/>
                  <p:cNvSpPr/>
                  <p:nvPr/>
                </p:nvSpPr>
                <p:spPr>
                  <a:xfrm>
                    <a:off x="7045960" y="4253230"/>
                    <a:ext cx="3239770" cy="586105"/>
                  </a:xfrm>
                  <a:prstGeom prst="rect">
                    <a:avLst/>
                  </a:prstGeom>
                  <a:no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22" name="그림 2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45960" y="4253230"/>
                    <a:ext cx="3239770" cy="586105"/>
                  </a:xfrm>
                  <a:prstGeom prst="rect">
                    <a:avLst/>
                  </a:prstGeom>
                  <a:ln>
                    <a:noFill/>
                  </a:ln>
                </p:spPr>
              </p:pic>
            </p:grpSp>
          </p:grpSp>
          <p:pic>
            <p:nvPicPr>
              <p:cNvPr id="53" name="그림 5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70420" y="2230120"/>
                <a:ext cx="2990850" cy="2441575"/>
              </a:xfrm>
              <a:prstGeom prst="rect">
                <a:avLst/>
              </a:prstGeom>
            </p:spPr>
          </p:pic>
        </p:grpSp>
        <p:sp>
          <p:nvSpPr>
            <p:cNvPr id="30" name="TextBox 29"/>
            <p:cNvSpPr txBox="1"/>
            <p:nvPr/>
          </p:nvSpPr>
          <p:spPr>
            <a:xfrm>
              <a:off x="7660005" y="3136265"/>
              <a:ext cx="2011680" cy="43116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en-US" altLang="ko-KR" dirty="0" smtClean="0">
                  <a:solidFill>
                    <a:schemeClr val="tx2">
                      <a:lumMod val="10000"/>
                    </a:schemeClr>
                  </a:solidFill>
                  <a:latin typeface="HY헤드라인M" panose="02030600000101010101" pitchFamily="18" charset="-127"/>
                  <a:ea typeface="HY헤드라인M" panose="02030600000101010101" pitchFamily="18" charset="-127"/>
                </a:rPr>
                <a:t>    worker1</a:t>
              </a:r>
              <a:endParaRPr kumimoji="0" lang="ko-KR" altLang="en-US" sz="2300" b="0" i="0" u="none" strike="noStrike" cap="none" spc="0" normalizeH="0" baseline="0" dirty="0">
                <a:ln>
                  <a:noFill/>
                </a:ln>
                <a:solidFill>
                  <a:schemeClr val="tx2">
                    <a:lumMod val="10000"/>
                  </a:schemeClr>
                </a:solidFill>
                <a:effectLst/>
                <a:uFillTx/>
                <a:latin typeface="HY헤드라인M" panose="02030600000101010101" pitchFamily="18" charset="-127"/>
                <a:ea typeface="HY헤드라인M" panose="02030600000101010101" pitchFamily="18" charset="-127"/>
                <a:sym typeface="PT Sans"/>
              </a:endParaRPr>
            </a:p>
          </p:txBody>
        </p:sp>
      </p:grpSp>
      <p:grpSp>
        <p:nvGrpSpPr>
          <p:cNvPr id="31" name="그룹 30"/>
          <p:cNvGrpSpPr/>
          <p:nvPr/>
        </p:nvGrpSpPr>
        <p:grpSpPr>
          <a:xfrm>
            <a:off x="7045325" y="5925820"/>
            <a:ext cx="3239770" cy="3239770"/>
            <a:chOff x="7045325" y="5925820"/>
            <a:chExt cx="3239770" cy="3239770"/>
          </a:xfrm>
        </p:grpSpPr>
        <p:grpSp>
          <p:nvGrpSpPr>
            <p:cNvPr id="11" name="그룹 10"/>
            <p:cNvGrpSpPr/>
            <p:nvPr/>
          </p:nvGrpSpPr>
          <p:grpSpPr>
            <a:xfrm>
              <a:off x="7045325" y="5925820"/>
              <a:ext cx="3239770" cy="3239770"/>
              <a:chOff x="7045325" y="5925820"/>
              <a:chExt cx="3239770" cy="3239770"/>
            </a:xfrm>
          </p:grpSpPr>
          <p:pic>
            <p:nvPicPr>
              <p:cNvPr id="52" name="그림 5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68515" y="5925820"/>
                <a:ext cx="2990850" cy="2428875"/>
              </a:xfrm>
              <a:prstGeom prst="rect">
                <a:avLst/>
              </a:prstGeom>
            </p:spPr>
          </p:pic>
          <p:grpSp>
            <p:nvGrpSpPr>
              <p:cNvPr id="82" name="그룹 81"/>
              <p:cNvGrpSpPr/>
              <p:nvPr/>
            </p:nvGrpSpPr>
            <p:grpSpPr>
              <a:xfrm>
                <a:off x="7045325" y="7954645"/>
                <a:ext cx="3239770" cy="1210945"/>
                <a:chOff x="7045325" y="7954645"/>
                <a:chExt cx="3239770" cy="1210945"/>
              </a:xfrm>
            </p:grpSpPr>
            <p:grpSp>
              <p:nvGrpSpPr>
                <p:cNvPr id="83" name="그룹 82"/>
                <p:cNvGrpSpPr/>
                <p:nvPr/>
              </p:nvGrpSpPr>
              <p:grpSpPr>
                <a:xfrm>
                  <a:off x="7045325" y="8582660"/>
                  <a:ext cx="3239770" cy="582930"/>
                  <a:chOff x="7045325" y="8582660"/>
                  <a:chExt cx="3239770" cy="582930"/>
                </a:xfrm>
              </p:grpSpPr>
              <p:sp>
                <p:nvSpPr>
                  <p:cNvPr id="87" name="Shape 136"/>
                  <p:cNvSpPr/>
                  <p:nvPr/>
                </p:nvSpPr>
                <p:spPr>
                  <a:xfrm>
                    <a:off x="7045325" y="8582660"/>
                    <a:ext cx="3239770" cy="582930"/>
                  </a:xfrm>
                  <a:prstGeom prst="rect">
                    <a:avLst/>
                  </a:prstGeom>
                  <a:no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88" name="그림 8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045325" y="8582660"/>
                    <a:ext cx="3239770" cy="582930"/>
                  </a:xfrm>
                  <a:prstGeom prst="rect">
                    <a:avLst/>
                  </a:prstGeom>
                  <a:ln>
                    <a:noFill/>
                  </a:ln>
                </p:spPr>
              </p:pic>
            </p:grpSp>
            <p:grpSp>
              <p:nvGrpSpPr>
                <p:cNvPr id="84" name="그룹 83"/>
                <p:cNvGrpSpPr/>
                <p:nvPr/>
              </p:nvGrpSpPr>
              <p:grpSpPr>
                <a:xfrm>
                  <a:off x="7045325" y="7954645"/>
                  <a:ext cx="3239770" cy="582930"/>
                  <a:chOff x="7045325" y="7954645"/>
                  <a:chExt cx="3239770" cy="582930"/>
                </a:xfrm>
              </p:grpSpPr>
              <p:sp>
                <p:nvSpPr>
                  <p:cNvPr id="85" name="Shape 136"/>
                  <p:cNvSpPr/>
                  <p:nvPr/>
                </p:nvSpPr>
                <p:spPr>
                  <a:xfrm>
                    <a:off x="7045325" y="7954645"/>
                    <a:ext cx="3239770" cy="582930"/>
                  </a:xfrm>
                  <a:prstGeom prst="rect">
                    <a:avLst/>
                  </a:prstGeom>
                  <a:no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86" name="그림 8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45325" y="7954645"/>
                    <a:ext cx="3239770" cy="582930"/>
                  </a:xfrm>
                  <a:prstGeom prst="rect">
                    <a:avLst/>
                  </a:prstGeom>
                  <a:ln>
                    <a:noFill/>
                  </a:ln>
                </p:spPr>
              </p:pic>
            </p:grpSp>
          </p:grpSp>
        </p:grpSp>
        <p:sp>
          <p:nvSpPr>
            <p:cNvPr id="104" name="TextBox 103"/>
            <p:cNvSpPr txBox="1"/>
            <p:nvPr/>
          </p:nvSpPr>
          <p:spPr>
            <a:xfrm>
              <a:off x="7658100" y="6831330"/>
              <a:ext cx="2011680" cy="43116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en-US" altLang="ko-KR" dirty="0" smtClean="0">
                  <a:solidFill>
                    <a:schemeClr val="tx2">
                      <a:lumMod val="10000"/>
                    </a:schemeClr>
                  </a:solidFill>
                  <a:latin typeface="HY헤드라인M" panose="02030600000101010101" pitchFamily="18" charset="-127"/>
                  <a:ea typeface="HY헤드라인M" panose="02030600000101010101" pitchFamily="18" charset="-127"/>
                </a:rPr>
                <a:t>    worker2</a:t>
              </a:r>
              <a:endParaRPr kumimoji="0" lang="ko-KR" altLang="en-US" sz="2300" b="0" i="0" u="none" strike="noStrike" cap="none" spc="0" normalizeH="0" baseline="0" dirty="0">
                <a:ln>
                  <a:noFill/>
                </a:ln>
                <a:solidFill>
                  <a:schemeClr val="tx2">
                    <a:lumMod val="10000"/>
                  </a:schemeClr>
                </a:solidFill>
                <a:effectLst/>
                <a:uFillTx/>
                <a:latin typeface="HY헤드라인M" panose="02030600000101010101" pitchFamily="18" charset="-127"/>
                <a:ea typeface="HY헤드라인M" panose="02030600000101010101" pitchFamily="18" charset="-127"/>
                <a:sym typeface="PT Sans"/>
              </a:endParaRPr>
            </a:p>
          </p:txBody>
        </p:sp>
      </p:grpSp>
      <p:grpSp>
        <p:nvGrpSpPr>
          <p:cNvPr id="257" name="그룹 256"/>
          <p:cNvGrpSpPr/>
          <p:nvPr/>
        </p:nvGrpSpPr>
        <p:grpSpPr>
          <a:xfrm>
            <a:off x="7085965" y="9495790"/>
            <a:ext cx="3239770" cy="3239770"/>
            <a:chOff x="7085965" y="9495790"/>
            <a:chExt cx="3239770" cy="3239770"/>
          </a:xfrm>
        </p:grpSpPr>
        <p:grpSp>
          <p:nvGrpSpPr>
            <p:cNvPr id="14" name="그룹 13"/>
            <p:cNvGrpSpPr/>
            <p:nvPr/>
          </p:nvGrpSpPr>
          <p:grpSpPr>
            <a:xfrm>
              <a:off x="7085965" y="9495790"/>
              <a:ext cx="3239770" cy="3239770"/>
              <a:chOff x="7085965" y="9495790"/>
              <a:chExt cx="3239770" cy="3239770"/>
            </a:xfrm>
          </p:grpSpPr>
          <p:pic>
            <p:nvPicPr>
              <p:cNvPr id="51" name="그림 5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10425" y="9495790"/>
                <a:ext cx="2990850" cy="2417445"/>
              </a:xfrm>
              <a:prstGeom prst="rect">
                <a:avLst/>
              </a:prstGeom>
            </p:spPr>
          </p:pic>
          <p:grpSp>
            <p:nvGrpSpPr>
              <p:cNvPr id="89" name="그룹 88"/>
              <p:cNvGrpSpPr/>
              <p:nvPr/>
            </p:nvGrpSpPr>
            <p:grpSpPr>
              <a:xfrm>
                <a:off x="7085965" y="11530965"/>
                <a:ext cx="3239770" cy="1205230"/>
                <a:chOff x="7085965" y="11530965"/>
                <a:chExt cx="3239770" cy="1205230"/>
              </a:xfrm>
            </p:grpSpPr>
            <p:grpSp>
              <p:nvGrpSpPr>
                <p:cNvPr id="90" name="그룹 89"/>
                <p:cNvGrpSpPr/>
                <p:nvPr/>
              </p:nvGrpSpPr>
              <p:grpSpPr>
                <a:xfrm>
                  <a:off x="7085965" y="12155805"/>
                  <a:ext cx="3239770" cy="580390"/>
                  <a:chOff x="7085965" y="12155805"/>
                  <a:chExt cx="3239770" cy="580390"/>
                </a:xfrm>
              </p:grpSpPr>
              <p:sp>
                <p:nvSpPr>
                  <p:cNvPr id="94" name="Shape 136"/>
                  <p:cNvSpPr/>
                  <p:nvPr/>
                </p:nvSpPr>
                <p:spPr>
                  <a:xfrm>
                    <a:off x="7085965" y="12155805"/>
                    <a:ext cx="3239770" cy="580390"/>
                  </a:xfrm>
                  <a:prstGeom prst="rect">
                    <a:avLst/>
                  </a:prstGeom>
                  <a:no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96" name="그림 9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085965" y="12155805"/>
                    <a:ext cx="3239770" cy="580390"/>
                  </a:xfrm>
                  <a:prstGeom prst="rect">
                    <a:avLst/>
                  </a:prstGeom>
                  <a:ln>
                    <a:noFill/>
                  </a:ln>
                </p:spPr>
              </p:pic>
            </p:grpSp>
            <p:grpSp>
              <p:nvGrpSpPr>
                <p:cNvPr id="91" name="그룹 90"/>
                <p:cNvGrpSpPr/>
                <p:nvPr/>
              </p:nvGrpSpPr>
              <p:grpSpPr>
                <a:xfrm>
                  <a:off x="7085965" y="11530965"/>
                  <a:ext cx="3239770" cy="580390"/>
                  <a:chOff x="7085965" y="11530965"/>
                  <a:chExt cx="3239770" cy="580390"/>
                </a:xfrm>
              </p:grpSpPr>
              <p:sp>
                <p:nvSpPr>
                  <p:cNvPr id="92" name="Shape 136"/>
                  <p:cNvSpPr/>
                  <p:nvPr/>
                </p:nvSpPr>
                <p:spPr>
                  <a:xfrm>
                    <a:off x="7085965" y="11530965"/>
                    <a:ext cx="3239770" cy="580390"/>
                  </a:xfrm>
                  <a:prstGeom prst="rect">
                    <a:avLst/>
                  </a:prstGeom>
                  <a:no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93" name="그림 9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85965" y="11530965"/>
                    <a:ext cx="3239770" cy="580390"/>
                  </a:xfrm>
                  <a:prstGeom prst="rect">
                    <a:avLst/>
                  </a:prstGeom>
                  <a:ln>
                    <a:noFill/>
                  </a:ln>
                </p:spPr>
              </p:pic>
            </p:grpSp>
          </p:grpSp>
        </p:grpSp>
        <p:sp>
          <p:nvSpPr>
            <p:cNvPr id="105" name="TextBox 104"/>
            <p:cNvSpPr txBox="1"/>
            <p:nvPr/>
          </p:nvSpPr>
          <p:spPr>
            <a:xfrm>
              <a:off x="7698105" y="10384155"/>
              <a:ext cx="2011680" cy="43116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en-US" altLang="ko-KR" dirty="0" smtClean="0">
                  <a:solidFill>
                    <a:schemeClr val="tx2">
                      <a:lumMod val="10000"/>
                    </a:schemeClr>
                  </a:solidFill>
                  <a:latin typeface="HY헤드라인M" panose="02030600000101010101" pitchFamily="18" charset="-127"/>
                  <a:ea typeface="HY헤드라인M" panose="02030600000101010101" pitchFamily="18" charset="-127"/>
                </a:rPr>
                <a:t>    worker3</a:t>
              </a:r>
              <a:endParaRPr kumimoji="0" lang="ko-KR" altLang="en-US" sz="2300" b="0" i="0" u="none" strike="noStrike" cap="none" spc="0" normalizeH="0" baseline="0" dirty="0">
                <a:ln>
                  <a:noFill/>
                </a:ln>
                <a:solidFill>
                  <a:schemeClr val="tx2">
                    <a:lumMod val="10000"/>
                  </a:schemeClr>
                </a:solidFill>
                <a:effectLst/>
                <a:uFillTx/>
                <a:latin typeface="HY헤드라인M" panose="02030600000101010101" pitchFamily="18" charset="-127"/>
                <a:ea typeface="HY헤드라인M" panose="02030600000101010101" pitchFamily="18" charset="-127"/>
                <a:sym typeface="PT Sans"/>
              </a:endParaRPr>
            </a:p>
          </p:txBody>
        </p:sp>
      </p:grpSp>
      <p:cxnSp>
        <p:nvCxnSpPr>
          <p:cNvPr id="258" name="꺾인 연결선 257"/>
          <p:cNvCxnSpPr/>
          <p:nvPr/>
        </p:nvCxnSpPr>
        <p:spPr>
          <a:xfrm rot="10800000" flipV="1">
            <a:off x="15379700" y="3483610"/>
            <a:ext cx="2569845" cy="2639695"/>
          </a:xfrm>
          <a:prstGeom prst="bentConnector2">
            <a:avLst/>
          </a:prstGeom>
          <a:noFill/>
          <a:ln w="12700" cap="flat">
            <a:solidFill>
              <a:srgbClr val="000000"/>
            </a:solidFill>
            <a:prstDash val="solid"/>
            <a:miter lim="400000"/>
            <a:headEnd type="arrow"/>
            <a:tailEnd type="arrow"/>
          </a:ln>
          <a:effectLst/>
          <a:sp3d/>
        </p:spPr>
        <p:style>
          <a:lnRef idx="0">
            <a:scrgbClr r="0" g="0" b="0"/>
          </a:lnRef>
          <a:fillRef idx="0">
            <a:scrgbClr r="0" g="0" b="0"/>
          </a:fillRef>
          <a:effectRef idx="0">
            <a:scrgbClr r="0" g="0" b="0"/>
          </a:effectRef>
          <a:fontRef idx="none"/>
        </p:style>
      </p:cxnSp>
      <p:cxnSp>
        <p:nvCxnSpPr>
          <p:cNvPr id="260" name="직선 화살표 연결선 259"/>
          <p:cNvCxnSpPr/>
          <p:nvPr/>
        </p:nvCxnSpPr>
        <p:spPr>
          <a:xfrm>
            <a:off x="4626610" y="3919855"/>
            <a:ext cx="2259330" cy="0"/>
          </a:xfrm>
          <a:prstGeom prst="straightConnector1">
            <a:avLst/>
          </a:prstGeom>
          <a:noFill/>
          <a:ln w="12700" cap="flat">
            <a:solidFill>
              <a:srgbClr val="000000"/>
            </a:solidFill>
            <a:prstDash val="solid"/>
            <a:miter lim="400000"/>
            <a:tailEnd type="arrow"/>
          </a:ln>
          <a:effectLst/>
          <a:sp3d/>
        </p:spPr>
        <p:style>
          <a:lnRef idx="0">
            <a:scrgbClr r="0" g="0" b="0"/>
          </a:lnRef>
          <a:fillRef idx="0">
            <a:scrgbClr r="0" g="0" b="0"/>
          </a:fillRef>
          <a:effectRef idx="0">
            <a:scrgbClr r="0" g="0" b="0"/>
          </a:effectRef>
          <a:fontRef idx="none"/>
        </p:style>
      </p:cxnSp>
      <p:cxnSp>
        <p:nvCxnSpPr>
          <p:cNvPr id="278" name="직선 화살표 연결선 277"/>
          <p:cNvCxnSpPr/>
          <p:nvPr/>
        </p:nvCxnSpPr>
        <p:spPr>
          <a:xfrm>
            <a:off x="10879455" y="7429500"/>
            <a:ext cx="2649855" cy="0"/>
          </a:xfrm>
          <a:prstGeom prst="straightConnector1">
            <a:avLst/>
          </a:prstGeom>
          <a:noFill/>
          <a:ln w="12700" cap="flat">
            <a:solidFill>
              <a:srgbClr val="000000"/>
            </a:solidFill>
            <a:prstDash val="solid"/>
            <a:miter lim="400000"/>
            <a:headEnd type="arrow"/>
            <a:tailEnd type="arrow"/>
          </a:ln>
          <a:effectLst/>
          <a:sp3d/>
        </p:spPr>
        <p:style>
          <a:lnRef idx="0">
            <a:scrgbClr r="0" g="0" b="0"/>
          </a:lnRef>
          <a:fillRef idx="0">
            <a:scrgbClr r="0" g="0" b="0"/>
          </a:fillRef>
          <a:effectRef idx="0">
            <a:scrgbClr r="0" g="0" b="0"/>
          </a:effectRef>
          <a:fontRef idx="none"/>
        </p:style>
      </p:cxnSp>
      <p:cxnSp>
        <p:nvCxnSpPr>
          <p:cNvPr id="282" name="직선 화살표 연결선 281"/>
          <p:cNvCxnSpPr/>
          <p:nvPr/>
        </p:nvCxnSpPr>
        <p:spPr>
          <a:xfrm flipV="1">
            <a:off x="10879455" y="8246110"/>
            <a:ext cx="2649855" cy="2404110"/>
          </a:xfrm>
          <a:prstGeom prst="straightConnector1">
            <a:avLst/>
          </a:prstGeom>
          <a:noFill/>
          <a:ln w="12700" cap="flat">
            <a:solidFill>
              <a:srgbClr val="000000"/>
            </a:solidFill>
            <a:prstDash val="solid"/>
            <a:miter lim="400000"/>
            <a:headEnd type="arrow"/>
            <a:tailEnd type="arrow"/>
          </a:ln>
          <a:effectLst/>
          <a:sp3d/>
        </p:spPr>
        <p:style>
          <a:lnRef idx="0">
            <a:scrgbClr r="0" g="0" b="0"/>
          </a:lnRef>
          <a:fillRef idx="0">
            <a:scrgbClr r="0" g="0" b="0"/>
          </a:fillRef>
          <a:effectRef idx="0">
            <a:scrgbClr r="0" g="0" b="0"/>
          </a:effectRef>
          <a:fontRef idx="none"/>
        </p:style>
      </p:cxnSp>
      <p:cxnSp>
        <p:nvCxnSpPr>
          <p:cNvPr id="284" name="직선 화살표 연결선 283"/>
          <p:cNvCxnSpPr/>
          <p:nvPr/>
        </p:nvCxnSpPr>
        <p:spPr>
          <a:xfrm>
            <a:off x="10487660" y="3528695"/>
            <a:ext cx="3041650" cy="2890520"/>
          </a:xfrm>
          <a:prstGeom prst="straightConnector1">
            <a:avLst/>
          </a:prstGeom>
          <a:noFill/>
          <a:ln w="12700" cap="flat">
            <a:solidFill>
              <a:srgbClr val="000000"/>
            </a:solidFill>
            <a:prstDash val="solid"/>
            <a:miter lim="400000"/>
            <a:headEnd type="arrow"/>
            <a:tailEnd type="arrow"/>
          </a:ln>
          <a:effectLst/>
          <a:sp3d/>
        </p:spPr>
        <p:style>
          <a:lnRef idx="0">
            <a:scrgbClr r="0" g="0" b="0"/>
          </a:lnRef>
          <a:fillRef idx="0">
            <a:scrgbClr r="0" g="0" b="0"/>
          </a:fillRef>
          <a:effectRef idx="0">
            <a:scrgbClr r="0" g="0" b="0"/>
          </a:effectRef>
          <a:fontRef idx="none"/>
        </p:style>
      </p:cxnSp>
      <p:cxnSp>
        <p:nvCxnSpPr>
          <p:cNvPr id="286" name="직선 화살표 연결선 285"/>
          <p:cNvCxnSpPr/>
          <p:nvPr/>
        </p:nvCxnSpPr>
        <p:spPr>
          <a:xfrm flipH="1" flipV="1">
            <a:off x="2659380" y="4473575"/>
            <a:ext cx="635" cy="996950"/>
          </a:xfrm>
          <a:prstGeom prst="straightConnector1">
            <a:avLst/>
          </a:prstGeom>
          <a:noFill/>
          <a:ln w="12700" cap="flat">
            <a:solidFill>
              <a:srgbClr val="000000"/>
            </a:solidFill>
            <a:prstDash val="solid"/>
            <a:miter lim="400000"/>
            <a:tailEnd type="arrow"/>
          </a:ln>
          <a:effectLst/>
          <a:sp3d/>
        </p:spPr>
        <p:style>
          <a:lnRef idx="0">
            <a:scrgbClr r="0" g="0" b="0"/>
          </a:lnRef>
          <a:fillRef idx="0">
            <a:scrgbClr r="0" g="0" b="0"/>
          </a:fillRef>
          <a:effectRef idx="0">
            <a:scrgbClr r="0" g="0" b="0"/>
          </a:effectRef>
          <a:fontRef idx="none"/>
        </p:style>
      </p:cxnSp>
      <p:cxnSp>
        <p:nvCxnSpPr>
          <p:cNvPr id="67" name="꺾인 연결선 66"/>
          <p:cNvCxnSpPr>
            <a:stCxn id="64" idx="1"/>
            <a:endCxn id="13" idx="0"/>
          </p:cNvCxnSpPr>
          <p:nvPr/>
        </p:nvCxnSpPr>
        <p:spPr>
          <a:xfrm rot="10800000" flipH="1" flipV="1">
            <a:off x="18283555" y="4763135"/>
            <a:ext cx="2088515" cy="3866515"/>
          </a:xfrm>
          <a:prstGeom prst="bentConnector4">
            <a:avLst>
              <a:gd name="adj1" fmla="val -10944"/>
              <a:gd name="adj2" fmla="val 53744"/>
            </a:avLst>
          </a:prstGeom>
          <a:noFill/>
          <a:ln w="12700" cap="flat">
            <a:solidFill>
              <a:srgbClr val="000000"/>
            </a:solidFill>
            <a:prstDash val="solid"/>
            <a:miter lim="400000"/>
            <a:tailEnd type="arrow"/>
          </a:ln>
          <a:effectLst/>
          <a:sp3d/>
        </p:spPr>
        <p:style>
          <a:lnRef idx="0">
            <a:scrgbClr r="0" g="0" b="0"/>
          </a:lnRef>
          <a:fillRef idx="0">
            <a:scrgbClr r="0" g="0" b="0"/>
          </a:fillRef>
          <a:effectRef idx="0">
            <a:scrgbClr r="0" g="0" b="0"/>
          </a:effectRef>
          <a:fontRef idx="none"/>
        </p:style>
      </p:cxnSp>
      <p:cxnSp>
        <p:nvCxnSpPr>
          <p:cNvPr id="100" name="꺾인 연결선 99"/>
          <p:cNvCxnSpPr>
            <a:stCxn id="69" idx="1"/>
          </p:cNvCxnSpPr>
          <p:nvPr/>
        </p:nvCxnSpPr>
        <p:spPr>
          <a:xfrm rot="10800000" flipH="1" flipV="1">
            <a:off x="18283555" y="5386705"/>
            <a:ext cx="2094230" cy="2567305"/>
          </a:xfrm>
          <a:prstGeom prst="bentConnector4">
            <a:avLst>
              <a:gd name="adj1" fmla="val -10917"/>
              <a:gd name="adj2" fmla="val 55639"/>
            </a:avLst>
          </a:prstGeom>
          <a:noFill/>
          <a:ln w="12700" cap="flat">
            <a:solidFill>
              <a:srgbClr val="000000"/>
            </a:solidFill>
            <a:prstDash val="solid"/>
            <a:miter lim="400000"/>
            <a:tailEnd type="arrow"/>
          </a:ln>
          <a:effectLst/>
          <a:sp3d/>
        </p:spPr>
        <p:style>
          <a:lnRef idx="0">
            <a:scrgbClr r="0" g="0" b="0"/>
          </a:lnRef>
          <a:fillRef idx="0">
            <a:scrgbClr r="0" g="0" b="0"/>
          </a:fillRef>
          <a:effectRef idx="0">
            <a:scrgbClr r="0" g="0" b="0"/>
          </a:effectRef>
          <a:fontRef idx="none"/>
        </p:style>
      </p:cxnSp>
      <p:cxnSp>
        <p:nvCxnSpPr>
          <p:cNvPr id="108" name="직선 화살표 연결선 107"/>
          <p:cNvCxnSpPr/>
          <p:nvPr/>
        </p:nvCxnSpPr>
        <p:spPr>
          <a:xfrm flipV="1">
            <a:off x="17522825" y="9774555"/>
            <a:ext cx="1409065" cy="739140"/>
          </a:xfrm>
          <a:prstGeom prst="straightConnector1">
            <a:avLst/>
          </a:prstGeom>
          <a:noFill/>
          <a:ln w="12700" cap="flat">
            <a:solidFill>
              <a:srgbClr val="000000"/>
            </a:solidFill>
            <a:prstDash val="solid"/>
            <a:miter lim="400000"/>
            <a:tailEnd type="arrow"/>
          </a:ln>
          <a:effectLst/>
          <a:sp3d/>
        </p:spPr>
        <p:style>
          <a:lnRef idx="0">
            <a:scrgbClr r="0" g="0" b="0"/>
          </a:lnRef>
          <a:fillRef idx="0">
            <a:scrgbClr r="0" g="0" b="0"/>
          </a:fillRef>
          <a:effectRef idx="0">
            <a:scrgbClr r="0" g="0" b="0"/>
          </a:effectRef>
          <a:fontRef idx="none"/>
        </p:style>
      </p:cxnSp>
      <p:cxnSp>
        <p:nvCxnSpPr>
          <p:cNvPr id="110" name="직선 화살표 연결선 109"/>
          <p:cNvCxnSpPr/>
          <p:nvPr/>
        </p:nvCxnSpPr>
        <p:spPr>
          <a:xfrm>
            <a:off x="20383500" y="10937875"/>
            <a:ext cx="0" cy="593090"/>
          </a:xfrm>
          <a:prstGeom prst="straightConnector1">
            <a:avLst/>
          </a:prstGeom>
          <a:noFill/>
          <a:ln w="12700" cap="flat">
            <a:solidFill>
              <a:srgbClr val="000000"/>
            </a:solidFill>
            <a:prstDash val="solid"/>
            <a:miter lim="400000"/>
            <a:tailEnd type="arrow"/>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186707003"/>
      </p:ext>
    </p:extLst>
  </p:cSld>
  <p:clrMapOvr>
    <a:masterClrMapping/>
  </p:clrMapOvr>
  <mc:AlternateContent xmlns:mc="http://schemas.openxmlformats.org/markup-compatibility/2006">
    <mc:Choice xmlns:p14="http://schemas.microsoft.com/office/powerpoint/2010/main" Requires="p14">
      <p:transition spd="slow" p14:dur="75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79" name="Shape 27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a:t>
            </a:fld>
            <a:endParaRPr/>
          </a:p>
        </p:txBody>
      </p:sp>
      <p:sp>
        <p:nvSpPr>
          <p:cNvPr id="29" name="Shape 81"/>
          <p:cNvSpPr txBox="1">
            <a:spLocks/>
          </p:cNvSpPr>
          <p:nvPr/>
        </p:nvSpPr>
        <p:spPr>
          <a:xfrm>
            <a:off x="23036530" y="762635"/>
            <a:ext cx="607695" cy="3810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000" b="0" i="0" u="none" strike="noStrike" cap="all" spc="400" normalizeH="0" baseline="0">
                <a:ln>
                  <a:noFill/>
                </a:ln>
                <a:solidFill>
                  <a:srgbClr val="393941"/>
                </a:solidFill>
                <a:effectLst/>
                <a:uFillTx/>
                <a:latin typeface="+mn-lt"/>
                <a:ea typeface="+mn-ea"/>
                <a:cs typeface="+mn-cs"/>
                <a:sym typeface="Montserrat-Regular"/>
              </a:defRPr>
            </a:lvl1pPr>
            <a:lvl2pPr marL="0" marR="0" indent="228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2pPr>
            <a:lvl3pPr marL="0" marR="0" indent="457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3pPr>
            <a:lvl4pPr marL="0" marR="0" indent="685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4pPr>
            <a:lvl5pPr marL="0" marR="0" indent="9144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5pPr>
            <a:lvl6pPr marL="0" marR="0" indent="11430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6pPr>
            <a:lvl7pPr marL="0" marR="0" indent="1371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7pPr>
            <a:lvl8pPr marL="0" marR="0" indent="1600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8pPr>
            <a:lvl9pPr marL="0" marR="0" indent="1828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9pPr>
          </a:lstStyle>
          <a:p>
            <a:fld id="{86CB4B4D-7CA3-9044-876B-883B54F8677D}" type="slidenum">
              <a:rPr lang="en-US" altLang="ko-KR" smtClean="0"/>
              <a:pPr/>
              <a:t>6</a:t>
            </a:fld>
            <a:endParaRPr lang="en-US" altLang="ko-KR"/>
          </a:p>
        </p:txBody>
      </p:sp>
      <p:sp>
        <p:nvSpPr>
          <p:cNvPr id="30" name="Shape 83"/>
          <p:cNvSpPr/>
          <p:nvPr/>
        </p:nvSpPr>
        <p:spPr>
          <a:xfrm>
            <a:off x="2120265" y="2205355"/>
            <a:ext cx="3879215" cy="3556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smtClean="0">
                <a:solidFill>
                  <a:schemeClr val="tx2">
                    <a:lumMod val="10000"/>
                  </a:schemeClr>
                </a:solidFill>
              </a:rPr>
              <a:t>Apache </a:t>
            </a:r>
            <a:r>
              <a:rPr lang="en-US" dirty="0" err="1" smtClean="0">
                <a:solidFill>
                  <a:schemeClr val="tx2">
                    <a:lumMod val="10000"/>
                  </a:schemeClr>
                </a:solidFill>
              </a:rPr>
              <a:t>hadoop</a:t>
            </a:r>
            <a:endParaRPr dirty="0">
              <a:solidFill>
                <a:schemeClr val="tx2">
                  <a:lumMod val="10000"/>
                </a:schemeClr>
              </a:solidFill>
            </a:endParaRPr>
          </a:p>
        </p:txBody>
      </p:sp>
      <p:sp>
        <p:nvSpPr>
          <p:cNvPr id="31" name="Shape 84"/>
          <p:cNvSpPr/>
          <p:nvPr/>
        </p:nvSpPr>
        <p:spPr>
          <a:xfrm>
            <a:off x="2108835" y="2792095"/>
            <a:ext cx="9099550" cy="316865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ko-KR" altLang="en-US" dirty="0" err="1" smtClean="0">
                <a:solidFill>
                  <a:schemeClr val="tx2">
                    <a:lumMod val="10000"/>
                  </a:schemeClr>
                </a:solidFill>
              </a:rPr>
              <a:t>하둡</a:t>
            </a:r>
            <a:r>
              <a:rPr lang="en-US" altLang="ko-KR" dirty="0" smtClean="0">
                <a:solidFill>
                  <a:schemeClr val="tx2">
                    <a:lumMod val="10000"/>
                  </a:schemeClr>
                </a:solidFill>
              </a:rPr>
              <a:t>(</a:t>
            </a:r>
            <a:r>
              <a:rPr lang="en-US" altLang="ko-KR" dirty="0" err="1" smtClean="0">
                <a:solidFill>
                  <a:schemeClr val="tx2">
                    <a:lumMod val="10000"/>
                  </a:schemeClr>
                </a:solidFill>
              </a:rPr>
              <a:t>hadoop</a:t>
            </a:r>
            <a:r>
              <a:rPr lang="en-US" altLang="ko-KR" dirty="0" smtClean="0">
                <a:solidFill>
                  <a:schemeClr val="tx2">
                    <a:lumMod val="10000"/>
                  </a:schemeClr>
                </a:solidFill>
              </a:rPr>
              <a:t>)</a:t>
            </a:r>
            <a:endParaRPr dirty="0">
              <a:solidFill>
                <a:schemeClr val="tx2">
                  <a:lumMod val="10000"/>
                </a:schemeClr>
              </a:solidFill>
            </a:endParaRPr>
          </a:p>
        </p:txBody>
      </p:sp>
      <p:grpSp>
        <p:nvGrpSpPr>
          <p:cNvPr id="32" name="Group 89"/>
          <p:cNvGrpSpPr/>
          <p:nvPr/>
        </p:nvGrpSpPr>
        <p:grpSpPr>
          <a:xfrm>
            <a:off x="2108835" y="4824730"/>
            <a:ext cx="10364470" cy="2815590"/>
            <a:chOff x="2108835" y="4824730"/>
            <a:chExt cx="10364470" cy="2815590"/>
          </a:xfrm>
        </p:grpSpPr>
        <p:sp>
          <p:nvSpPr>
            <p:cNvPr id="33" name="Shape 85"/>
            <p:cNvSpPr/>
            <p:nvPr/>
          </p:nvSpPr>
          <p:spPr>
            <a:xfrm>
              <a:off x="3341370" y="5773420"/>
              <a:ext cx="9131935" cy="18669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p>
              <a:r>
                <a:rPr lang="ko-KR" altLang="en-US" dirty="0">
                  <a:solidFill>
                    <a:schemeClr val="tx2">
                      <a:lumMod val="10000"/>
                    </a:schemeClr>
                  </a:solidFill>
                </a:rPr>
                <a:t>대용량 데이터를 분산 처리 할 수 있는 자바 기반의 </a:t>
              </a:r>
              <a:r>
                <a:rPr lang="ko-KR" altLang="en-US" dirty="0" err="1">
                  <a:solidFill>
                    <a:schemeClr val="tx2">
                      <a:lumMod val="10000"/>
                    </a:schemeClr>
                  </a:solidFill>
                </a:rPr>
                <a:t>오픈소스</a:t>
              </a:r>
              <a:r>
                <a:rPr lang="ko-KR" altLang="en-US" dirty="0">
                  <a:solidFill>
                    <a:schemeClr val="tx2">
                      <a:lumMod val="10000"/>
                    </a:schemeClr>
                  </a:solidFill>
                </a:rPr>
                <a:t>  프레임 워크</a:t>
              </a:r>
            </a:p>
          </p:txBody>
        </p:sp>
        <p:sp>
          <p:nvSpPr>
            <p:cNvPr id="34" name="Shape 86"/>
            <p:cNvSpPr/>
            <p:nvPr/>
          </p:nvSpPr>
          <p:spPr>
            <a:xfrm>
              <a:off x="2108835" y="4824730"/>
              <a:ext cx="893445" cy="1044575"/>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5" name="Shape 87"/>
            <p:cNvSpPr/>
            <p:nvPr/>
          </p:nvSpPr>
          <p:spPr>
            <a:xfrm>
              <a:off x="2406650" y="5094605"/>
              <a:ext cx="325755" cy="440690"/>
            </a:xfrm>
            <a:custGeom>
              <a:avLst/>
              <a:gdLst/>
              <a:ahLst/>
              <a:cxnLst>
                <a:cxn ang="0">
                  <a:pos x="wd2" y="hd2"/>
                </a:cxn>
                <a:cxn ang="5400000">
                  <a:pos x="wd2" y="hd2"/>
                </a:cxn>
                <a:cxn ang="10800000">
                  <a:pos x="wd2" y="hd2"/>
                </a:cxn>
                <a:cxn ang="16200000">
                  <a:pos x="wd2" y="hd2"/>
                </a:cxn>
              </a:cxnLst>
              <a:rect l="0" t="0" r="r" b="b"/>
              <a:pathLst>
                <a:path w="21600" h="21600" extrusionOk="0">
                  <a:moveTo>
                    <a:pt x="14497" y="0"/>
                  </a:moveTo>
                  <a:lnTo>
                    <a:pt x="7103" y="0"/>
                  </a:lnTo>
                  <a:lnTo>
                    <a:pt x="7103" y="1998"/>
                  </a:lnTo>
                  <a:lnTo>
                    <a:pt x="14497" y="1998"/>
                  </a:lnTo>
                  <a:lnTo>
                    <a:pt x="14497" y="0"/>
                  </a:lnTo>
                  <a:close/>
                  <a:moveTo>
                    <a:pt x="9664" y="13484"/>
                  </a:moveTo>
                  <a:lnTo>
                    <a:pt x="11936" y="13484"/>
                  </a:lnTo>
                  <a:lnTo>
                    <a:pt x="11936" y="7117"/>
                  </a:lnTo>
                  <a:lnTo>
                    <a:pt x="9664" y="7117"/>
                  </a:lnTo>
                  <a:lnTo>
                    <a:pt x="9664" y="13484"/>
                  </a:lnTo>
                  <a:close/>
                  <a:moveTo>
                    <a:pt x="19087" y="6534"/>
                  </a:moveTo>
                  <a:lnTo>
                    <a:pt x="20923" y="5161"/>
                  </a:lnTo>
                  <a:cubicBezTo>
                    <a:pt x="20440" y="4578"/>
                    <a:pt x="19764" y="4162"/>
                    <a:pt x="19087" y="3579"/>
                  </a:cubicBezTo>
                  <a:lnTo>
                    <a:pt x="17444" y="5161"/>
                  </a:lnTo>
                  <a:cubicBezTo>
                    <a:pt x="15608" y="3746"/>
                    <a:pt x="13337" y="2955"/>
                    <a:pt x="10776" y="2955"/>
                  </a:cubicBezTo>
                  <a:cubicBezTo>
                    <a:pt x="4832" y="2955"/>
                    <a:pt x="0" y="7034"/>
                    <a:pt x="0" y="12277"/>
                  </a:cubicBezTo>
                  <a:cubicBezTo>
                    <a:pt x="0" y="17521"/>
                    <a:pt x="4832" y="21600"/>
                    <a:pt x="10776" y="21600"/>
                  </a:cubicBezTo>
                  <a:cubicBezTo>
                    <a:pt x="16768" y="21600"/>
                    <a:pt x="21600" y="17646"/>
                    <a:pt x="21600" y="12277"/>
                  </a:cubicBezTo>
                  <a:cubicBezTo>
                    <a:pt x="21600" y="10113"/>
                    <a:pt x="20682" y="8116"/>
                    <a:pt x="19087" y="6534"/>
                  </a:cubicBezTo>
                  <a:close/>
                  <a:moveTo>
                    <a:pt x="10776" y="19602"/>
                  </a:moveTo>
                  <a:cubicBezTo>
                    <a:pt x="5944" y="19602"/>
                    <a:pt x="2271" y="16356"/>
                    <a:pt x="2271" y="12277"/>
                  </a:cubicBezTo>
                  <a:cubicBezTo>
                    <a:pt x="2271" y="8240"/>
                    <a:pt x="6089" y="5161"/>
                    <a:pt x="10776" y="5161"/>
                  </a:cubicBezTo>
                  <a:cubicBezTo>
                    <a:pt x="15511" y="5161"/>
                    <a:pt x="19087" y="8240"/>
                    <a:pt x="19087" y="12277"/>
                  </a:cubicBezTo>
                  <a:cubicBezTo>
                    <a:pt x="19087" y="16356"/>
                    <a:pt x="15415" y="19602"/>
                    <a:pt x="10776" y="19602"/>
                  </a:cubicBezTo>
                  <a:close/>
                </a:path>
              </a:pathLst>
            </a:custGeom>
            <a:solidFill>
              <a:srgbClr val="393941"/>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p>
          </p:txBody>
        </p:sp>
        <p:sp>
          <p:nvSpPr>
            <p:cNvPr id="36" name="Shape 88"/>
            <p:cNvSpPr/>
            <p:nvPr/>
          </p:nvSpPr>
          <p:spPr>
            <a:xfrm>
              <a:off x="3341370" y="5041900"/>
              <a:ext cx="3097530" cy="5626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grpSp>
      <p:grpSp>
        <p:nvGrpSpPr>
          <p:cNvPr id="6" name="그룹 5"/>
          <p:cNvGrpSpPr/>
          <p:nvPr/>
        </p:nvGrpSpPr>
        <p:grpSpPr>
          <a:xfrm>
            <a:off x="2108835" y="10930255"/>
            <a:ext cx="10450830" cy="2815590"/>
            <a:chOff x="2108835" y="10930255"/>
            <a:chExt cx="10450830" cy="2815590"/>
          </a:xfrm>
        </p:grpSpPr>
        <p:sp>
          <p:nvSpPr>
            <p:cNvPr id="43" name="Shape 96"/>
            <p:cNvSpPr/>
            <p:nvPr/>
          </p:nvSpPr>
          <p:spPr>
            <a:xfrm>
              <a:off x="3351530" y="11879580"/>
              <a:ext cx="9208135" cy="18669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ko-KR" altLang="en-US" dirty="0">
                  <a:solidFill>
                    <a:schemeClr val="tx2">
                      <a:lumMod val="10000"/>
                    </a:schemeClr>
                  </a:solidFill>
                </a:rPr>
                <a:t>데이터의 </a:t>
              </a:r>
              <a:r>
                <a:rPr lang="ko-KR" altLang="en-US" dirty="0" err="1">
                  <a:solidFill>
                    <a:schemeClr val="tx2">
                      <a:lumMod val="10000"/>
                    </a:schemeClr>
                  </a:solidFill>
                </a:rPr>
                <a:t>복제본을</a:t>
              </a:r>
              <a:r>
                <a:rPr lang="ko-KR" altLang="en-US" dirty="0">
                  <a:solidFill>
                    <a:schemeClr val="tx2">
                      <a:lumMod val="10000"/>
                    </a:schemeClr>
                  </a:solidFill>
                </a:rPr>
                <a:t> 저장하기 때문에 데이터의 유실이나 장애가 발생하였을 </a:t>
              </a:r>
              <a:r>
                <a:rPr lang="ko-KR" altLang="en-US" dirty="0" smtClean="0">
                  <a:solidFill>
                    <a:schemeClr val="tx2">
                      <a:lumMod val="10000"/>
                    </a:schemeClr>
                  </a:solidFill>
                </a:rPr>
                <a:t>때도 </a:t>
              </a:r>
              <a:r>
                <a:rPr lang="ko-KR" altLang="en-US" dirty="0">
                  <a:solidFill>
                    <a:schemeClr val="tx2">
                      <a:lumMod val="10000"/>
                    </a:schemeClr>
                  </a:solidFill>
                </a:rPr>
                <a:t>데이터의 복구가 가능함</a:t>
              </a:r>
            </a:p>
          </p:txBody>
        </p:sp>
        <p:sp>
          <p:nvSpPr>
            <p:cNvPr id="44" name="Shape 97"/>
            <p:cNvSpPr/>
            <p:nvPr/>
          </p:nvSpPr>
          <p:spPr>
            <a:xfrm>
              <a:off x="2108835" y="10930255"/>
              <a:ext cx="901065" cy="1044575"/>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45" name="Shape 98"/>
            <p:cNvSpPr/>
            <p:nvPr/>
          </p:nvSpPr>
          <p:spPr>
            <a:xfrm>
              <a:off x="3351530" y="11147425"/>
              <a:ext cx="3123565" cy="562610"/>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sp>
          <p:nvSpPr>
            <p:cNvPr id="46" name="Shape 99"/>
            <p:cNvSpPr/>
            <p:nvPr/>
          </p:nvSpPr>
          <p:spPr>
            <a:xfrm>
              <a:off x="2402205" y="11239500"/>
              <a:ext cx="314960" cy="382270"/>
            </a:xfrm>
            <a:custGeom>
              <a:avLst/>
              <a:gdLst/>
              <a:ahLst/>
              <a:cxnLst>
                <a:cxn ang="0">
                  <a:pos x="wd2" y="hd2"/>
                </a:cxn>
                <a:cxn ang="5400000">
                  <a:pos x="wd2" y="hd2"/>
                </a:cxn>
                <a:cxn ang="10800000">
                  <a:pos x="wd2" y="hd2"/>
                </a:cxn>
                <a:cxn ang="16200000">
                  <a:pos x="wd2" y="hd2"/>
                </a:cxn>
              </a:cxnLst>
              <a:rect l="0" t="0" r="r" b="b"/>
              <a:pathLst>
                <a:path w="21600" h="21600" extrusionOk="0">
                  <a:moveTo>
                    <a:pt x="21600" y="15020"/>
                  </a:moveTo>
                  <a:lnTo>
                    <a:pt x="21600" y="12986"/>
                  </a:lnTo>
                  <a:lnTo>
                    <a:pt x="12524" y="7618"/>
                  </a:lnTo>
                  <a:lnTo>
                    <a:pt x="12524" y="1645"/>
                  </a:lnTo>
                  <a:cubicBezTo>
                    <a:pt x="12524" y="822"/>
                    <a:pt x="11662" y="0"/>
                    <a:pt x="10800" y="0"/>
                  </a:cubicBezTo>
                  <a:cubicBezTo>
                    <a:pt x="9938" y="0"/>
                    <a:pt x="9076" y="822"/>
                    <a:pt x="9076" y="1645"/>
                  </a:cubicBezTo>
                  <a:lnTo>
                    <a:pt x="9076" y="7618"/>
                  </a:lnTo>
                  <a:lnTo>
                    <a:pt x="0" y="12986"/>
                  </a:lnTo>
                  <a:lnTo>
                    <a:pt x="0" y="15020"/>
                  </a:lnTo>
                  <a:lnTo>
                    <a:pt x="9076" y="12337"/>
                  </a:lnTo>
                  <a:lnTo>
                    <a:pt x="9076" y="18310"/>
                  </a:lnTo>
                  <a:lnTo>
                    <a:pt x="6897" y="19955"/>
                  </a:lnTo>
                  <a:lnTo>
                    <a:pt x="6897" y="21600"/>
                  </a:lnTo>
                  <a:lnTo>
                    <a:pt x="10800" y="20604"/>
                  </a:lnTo>
                  <a:lnTo>
                    <a:pt x="14657" y="21600"/>
                  </a:lnTo>
                  <a:lnTo>
                    <a:pt x="14657" y="19955"/>
                  </a:lnTo>
                  <a:lnTo>
                    <a:pt x="12524" y="18310"/>
                  </a:lnTo>
                  <a:lnTo>
                    <a:pt x="12524" y="12337"/>
                  </a:lnTo>
                  <a:lnTo>
                    <a:pt x="21600" y="15020"/>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grpSp>
      <p:grpSp>
        <p:nvGrpSpPr>
          <p:cNvPr id="4" name="그룹 3"/>
          <p:cNvGrpSpPr/>
          <p:nvPr/>
        </p:nvGrpSpPr>
        <p:grpSpPr>
          <a:xfrm>
            <a:off x="2120265" y="6746875"/>
            <a:ext cx="10375265" cy="2815590"/>
            <a:chOff x="2120265" y="6746875"/>
            <a:chExt cx="10375265" cy="2815590"/>
          </a:xfrm>
        </p:grpSpPr>
        <p:sp>
          <p:nvSpPr>
            <p:cNvPr id="37" name="Shape 90"/>
            <p:cNvSpPr/>
            <p:nvPr/>
          </p:nvSpPr>
          <p:spPr>
            <a:xfrm>
              <a:off x="3353435" y="7696200"/>
              <a:ext cx="9142095" cy="18669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ko-KR" altLang="en-US" dirty="0">
                  <a:solidFill>
                    <a:schemeClr val="tx2">
                      <a:lumMod val="10000"/>
                    </a:schemeClr>
                  </a:solidFill>
                </a:rPr>
                <a:t>분산 파일 시스템인 </a:t>
              </a:r>
              <a:r>
                <a:rPr lang="en-US" altLang="ko-KR" dirty="0">
                  <a:solidFill>
                    <a:schemeClr val="tx2">
                      <a:lumMod val="10000"/>
                    </a:schemeClr>
                  </a:solidFill>
                </a:rPr>
                <a:t>HDFS(Hadoop Distributed Files System)</a:t>
              </a:r>
              <a:r>
                <a:rPr lang="ko-KR" altLang="en-US" dirty="0">
                  <a:solidFill>
                    <a:schemeClr val="tx2">
                      <a:lumMod val="10000"/>
                    </a:schemeClr>
                  </a:solidFill>
                </a:rPr>
                <a:t>에 데이터를 저장하고 분산처리 시스템인 </a:t>
              </a:r>
              <a:r>
                <a:rPr lang="ko-KR" altLang="en-US" dirty="0" err="1">
                  <a:solidFill>
                    <a:schemeClr val="tx2">
                      <a:lumMod val="10000"/>
                    </a:schemeClr>
                  </a:solidFill>
                </a:rPr>
                <a:t>맵리듀스를</a:t>
              </a:r>
              <a:r>
                <a:rPr lang="ko-KR" altLang="en-US" dirty="0">
                  <a:solidFill>
                    <a:schemeClr val="tx2">
                      <a:lumMod val="10000"/>
                    </a:schemeClr>
                  </a:solidFill>
                </a:rPr>
                <a:t> 이용해 데이터를 처리</a:t>
              </a:r>
            </a:p>
          </p:txBody>
        </p:sp>
        <p:sp>
          <p:nvSpPr>
            <p:cNvPr id="38" name="Shape 91"/>
            <p:cNvSpPr/>
            <p:nvPr/>
          </p:nvSpPr>
          <p:spPr>
            <a:xfrm>
              <a:off x="2120265" y="6746875"/>
              <a:ext cx="894715" cy="1044575"/>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9" name="Shape 92"/>
            <p:cNvSpPr/>
            <p:nvPr/>
          </p:nvSpPr>
          <p:spPr>
            <a:xfrm>
              <a:off x="3353435" y="6964680"/>
              <a:ext cx="3100705" cy="562610"/>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sp>
          <p:nvSpPr>
            <p:cNvPr id="47" name="Shape 100"/>
            <p:cNvSpPr/>
            <p:nvPr/>
          </p:nvSpPr>
          <p:spPr>
            <a:xfrm>
              <a:off x="2434590" y="7040880"/>
              <a:ext cx="292735" cy="421640"/>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grpSp>
      <p:grpSp>
        <p:nvGrpSpPr>
          <p:cNvPr id="5" name="그룹 4"/>
          <p:cNvGrpSpPr/>
          <p:nvPr/>
        </p:nvGrpSpPr>
        <p:grpSpPr>
          <a:xfrm>
            <a:off x="2108835" y="9048115"/>
            <a:ext cx="10334625" cy="2815590"/>
            <a:chOff x="2108835" y="9048115"/>
            <a:chExt cx="10334625" cy="2815590"/>
          </a:xfrm>
        </p:grpSpPr>
        <p:sp>
          <p:nvSpPr>
            <p:cNvPr id="40" name="Shape 93"/>
            <p:cNvSpPr/>
            <p:nvPr/>
          </p:nvSpPr>
          <p:spPr>
            <a:xfrm>
              <a:off x="3337560" y="9996805"/>
              <a:ext cx="9105900" cy="18669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altLang="ko-KR" dirty="0">
                  <a:solidFill>
                    <a:schemeClr val="tx2">
                      <a:lumMod val="10000"/>
                    </a:schemeClr>
                  </a:solidFill>
                </a:rPr>
                <a:t>2005</a:t>
              </a:r>
              <a:r>
                <a:rPr lang="ko-KR" altLang="en-US" dirty="0">
                  <a:solidFill>
                    <a:schemeClr val="tx2">
                      <a:lumMod val="10000"/>
                    </a:schemeClr>
                  </a:solidFill>
                </a:rPr>
                <a:t>년에 </a:t>
              </a:r>
              <a:r>
                <a:rPr lang="ko-KR" altLang="en-US" dirty="0" err="1">
                  <a:solidFill>
                    <a:schemeClr val="tx2">
                      <a:lumMod val="10000"/>
                    </a:schemeClr>
                  </a:solidFill>
                </a:rPr>
                <a:t>더그커팅</a:t>
              </a:r>
              <a:r>
                <a:rPr lang="en-US" altLang="ko-KR" dirty="0">
                  <a:solidFill>
                    <a:schemeClr val="tx2">
                      <a:lumMod val="10000"/>
                    </a:schemeClr>
                  </a:solidFill>
                </a:rPr>
                <a:t>(Doug Cutting)</a:t>
              </a:r>
              <a:r>
                <a:rPr lang="ko-KR" altLang="en-US" dirty="0">
                  <a:solidFill>
                    <a:schemeClr val="tx2">
                      <a:lumMod val="10000"/>
                    </a:schemeClr>
                  </a:solidFill>
                </a:rPr>
                <a:t>이 </a:t>
              </a:r>
              <a:r>
                <a:rPr lang="ko-KR" altLang="en-US" dirty="0" err="1">
                  <a:solidFill>
                    <a:schemeClr val="tx2">
                      <a:lumMod val="10000"/>
                    </a:schemeClr>
                  </a:solidFill>
                </a:rPr>
                <a:t>구글</a:t>
              </a:r>
              <a:r>
                <a:rPr lang="ko-KR" altLang="en-US" dirty="0">
                  <a:solidFill>
                    <a:schemeClr val="tx2">
                      <a:lumMod val="10000"/>
                    </a:schemeClr>
                  </a:solidFill>
                </a:rPr>
                <a:t> 논문으로 발표한 </a:t>
              </a:r>
              <a:r>
                <a:rPr lang="en-US" altLang="ko-KR" dirty="0">
                  <a:solidFill>
                    <a:schemeClr val="tx2">
                      <a:lumMod val="10000"/>
                    </a:schemeClr>
                  </a:solidFill>
                </a:rPr>
                <a:t>GFS(Google File System)</a:t>
              </a:r>
              <a:r>
                <a:rPr lang="ko-KR" altLang="en-US" dirty="0">
                  <a:solidFill>
                    <a:schemeClr val="tx2">
                      <a:lumMod val="10000"/>
                    </a:schemeClr>
                  </a:solidFill>
                </a:rPr>
                <a:t>와 </a:t>
              </a:r>
              <a:r>
                <a:rPr lang="en-US" altLang="ko-KR" dirty="0" err="1">
                  <a:solidFill>
                    <a:schemeClr val="tx2">
                      <a:lumMod val="10000"/>
                    </a:schemeClr>
                  </a:solidFill>
                </a:rPr>
                <a:t>Mapreduce</a:t>
              </a:r>
              <a:r>
                <a:rPr lang="ko-KR" altLang="en-US" dirty="0">
                  <a:solidFill>
                    <a:schemeClr val="tx2">
                      <a:lumMod val="10000"/>
                    </a:schemeClr>
                  </a:solidFill>
                </a:rPr>
                <a:t>를 구현한 결과물</a:t>
              </a:r>
            </a:p>
          </p:txBody>
        </p:sp>
        <p:sp>
          <p:nvSpPr>
            <p:cNvPr id="41" name="Shape 94"/>
            <p:cNvSpPr/>
            <p:nvPr/>
          </p:nvSpPr>
          <p:spPr>
            <a:xfrm>
              <a:off x="2108835" y="9048115"/>
              <a:ext cx="890905" cy="1044575"/>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42" name="Shape 95"/>
            <p:cNvSpPr/>
            <p:nvPr/>
          </p:nvSpPr>
          <p:spPr>
            <a:xfrm>
              <a:off x="3337560" y="9265285"/>
              <a:ext cx="3088640" cy="562610"/>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sp>
          <p:nvSpPr>
            <p:cNvPr id="48" name="Shape 101"/>
            <p:cNvSpPr/>
            <p:nvPr/>
          </p:nvSpPr>
          <p:spPr>
            <a:xfrm>
              <a:off x="2419985" y="9302750"/>
              <a:ext cx="296545" cy="51943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8573"/>
                    <a:pt x="20032" y="6514"/>
                    <a:pt x="17452" y="5130"/>
                  </a:cubicBezTo>
                  <a:lnTo>
                    <a:pt x="16187" y="0"/>
                  </a:lnTo>
                  <a:lnTo>
                    <a:pt x="5413" y="0"/>
                  </a:lnTo>
                  <a:lnTo>
                    <a:pt x="4097" y="5130"/>
                  </a:lnTo>
                  <a:cubicBezTo>
                    <a:pt x="1821" y="6514"/>
                    <a:pt x="0" y="8573"/>
                    <a:pt x="0" y="10800"/>
                  </a:cubicBezTo>
                  <a:cubicBezTo>
                    <a:pt x="0" y="13027"/>
                    <a:pt x="1821" y="15086"/>
                    <a:pt x="4097" y="16436"/>
                  </a:cubicBezTo>
                  <a:lnTo>
                    <a:pt x="5413" y="21600"/>
                  </a:lnTo>
                  <a:lnTo>
                    <a:pt x="16187" y="21600"/>
                  </a:lnTo>
                  <a:lnTo>
                    <a:pt x="17452" y="16436"/>
                  </a:lnTo>
                  <a:cubicBezTo>
                    <a:pt x="20032" y="15086"/>
                    <a:pt x="21600" y="13027"/>
                    <a:pt x="21600" y="10800"/>
                  </a:cubicBezTo>
                  <a:close/>
                  <a:moveTo>
                    <a:pt x="2833" y="10800"/>
                  </a:moveTo>
                  <a:cubicBezTo>
                    <a:pt x="2833" y="7864"/>
                    <a:pt x="6424" y="5468"/>
                    <a:pt x="10775" y="5468"/>
                  </a:cubicBezTo>
                  <a:cubicBezTo>
                    <a:pt x="15176" y="5468"/>
                    <a:pt x="18767" y="7864"/>
                    <a:pt x="18767" y="10800"/>
                  </a:cubicBezTo>
                  <a:cubicBezTo>
                    <a:pt x="18767" y="13702"/>
                    <a:pt x="15176" y="16099"/>
                    <a:pt x="10775" y="16099"/>
                  </a:cubicBezTo>
                  <a:cubicBezTo>
                    <a:pt x="6424" y="16099"/>
                    <a:pt x="2833" y="13702"/>
                    <a:pt x="2833" y="10800"/>
                  </a:cubicBezTo>
                  <a:close/>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grpSp>
      <p:sp>
        <p:nvSpPr>
          <p:cNvPr id="49" name="Shape 82"/>
          <p:cNvSpPr/>
          <p:nvPr/>
        </p:nvSpPr>
        <p:spPr>
          <a:xfrm flipH="1">
            <a:off x="1045210" y="-356870"/>
            <a:ext cx="0" cy="5328285"/>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16170" y="1165225"/>
            <a:ext cx="6028055" cy="2079625"/>
          </a:xfrm>
          <a:prstGeom prst="rect">
            <a:avLst/>
          </a:prstGeom>
        </p:spPr>
      </p:pic>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45260" y="4650740"/>
            <a:ext cx="9040495" cy="7324090"/>
          </a:xfrm>
          <a:prstGeom prst="rect">
            <a:avLst/>
          </a:prstGeom>
        </p:spPr>
      </p:pic>
      <p:sp>
        <p:nvSpPr>
          <p:cNvPr id="50" name="Shape 110"/>
          <p:cNvSpPr/>
          <p:nvPr/>
        </p:nvSpPr>
        <p:spPr>
          <a:xfrm>
            <a:off x="15563850" y="12082780"/>
            <a:ext cx="6203315" cy="112268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ctr"/>
          </a:lstStyle>
          <a:p>
            <a:r>
              <a:rPr lang="en-US" sz="2000" dirty="0" err="1" smtClean="0">
                <a:solidFill>
                  <a:schemeClr val="tx2">
                    <a:lumMod val="10000"/>
                  </a:schemeClr>
                </a:solidFill>
                <a:latin typeface="HY견고딕" panose="02030600000101010101" pitchFamily="18" charset="-127"/>
                <a:ea typeface="HY견고딕" panose="02030600000101010101" pitchFamily="18" charset="-127"/>
              </a:rPr>
              <a:t>BigData</a:t>
            </a:r>
            <a:r>
              <a:rPr lang="en-US" sz="2000" dirty="0" smtClean="0">
                <a:solidFill>
                  <a:schemeClr val="tx2">
                    <a:lumMod val="10000"/>
                  </a:schemeClr>
                </a:solidFill>
                <a:latin typeface="HY견고딕" panose="02030600000101010101" pitchFamily="18" charset="-127"/>
                <a:ea typeface="HY견고딕" panose="02030600000101010101" pitchFamily="18" charset="-127"/>
              </a:rPr>
              <a:t> </a:t>
            </a:r>
            <a:r>
              <a:rPr lang="ko-KR" altLang="en-US" sz="2000" dirty="0" smtClean="0">
                <a:solidFill>
                  <a:schemeClr val="tx2">
                    <a:lumMod val="10000"/>
                  </a:schemeClr>
                </a:solidFill>
                <a:latin typeface="HY견고딕" panose="02030600000101010101" pitchFamily="18" charset="-127"/>
                <a:ea typeface="HY견고딕" panose="02030600000101010101" pitchFamily="18" charset="-127"/>
              </a:rPr>
              <a:t>와 </a:t>
            </a:r>
            <a:r>
              <a:rPr lang="en-US" altLang="ko-KR" sz="2000" dirty="0" smtClean="0">
                <a:solidFill>
                  <a:schemeClr val="tx2">
                    <a:lumMod val="10000"/>
                  </a:schemeClr>
                </a:solidFill>
                <a:latin typeface="HY견고딕" panose="02030600000101010101" pitchFamily="18" charset="-127"/>
                <a:ea typeface="HY견고딕" panose="02030600000101010101" pitchFamily="18" charset="-127"/>
              </a:rPr>
              <a:t>Hadoop</a:t>
            </a:r>
            <a:r>
              <a:rPr lang="ko-KR" altLang="en-US" sz="2000" dirty="0" smtClean="0">
                <a:solidFill>
                  <a:schemeClr val="tx2">
                    <a:lumMod val="10000"/>
                  </a:schemeClr>
                </a:solidFill>
                <a:latin typeface="HY견고딕" panose="02030600000101010101" pitchFamily="18" charset="-127"/>
                <a:ea typeface="HY견고딕" panose="02030600000101010101" pitchFamily="18" charset="-127"/>
              </a:rPr>
              <a:t>의 상관관계</a:t>
            </a:r>
            <a:endParaRPr sz="2000" dirty="0">
              <a:solidFill>
                <a:schemeClr val="tx2">
                  <a:lumMod val="10000"/>
                </a:schemeClr>
              </a:solidFill>
              <a:latin typeface="HY견고딕" panose="02030600000101010101" pitchFamily="18" charset="-127"/>
              <a:ea typeface="HY견고딕" panose="02030600000101010101" pitchFamily="18" charset="-127"/>
            </a:endParaRPr>
          </a:p>
        </p:txBody>
      </p:sp>
    </p:spTree>
    <p:extLst>
      <p:ext uri="{BB962C8B-B14F-4D97-AF65-F5344CB8AC3E}">
        <p14:creationId xmlns:p14="http://schemas.microsoft.com/office/powerpoint/2010/main" val="3594641549"/>
      </p:ext>
    </p:extLst>
  </p:cSld>
  <p:clrMapOvr>
    <a:masterClrMapping/>
  </p:clrMapOvr>
  <mc:AlternateContent xmlns:mc="http://schemas.openxmlformats.org/markup-compatibility/2006">
    <mc:Choice xmlns:p14="http://schemas.microsoft.com/office/powerpoint/2010/main" Requires="p14">
      <p:transition spd="slow" p14:dur="75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134" name="Shape 13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a:t>
            </a:fld>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385" y="3498850"/>
            <a:ext cx="10133330" cy="7995920"/>
          </a:xfrm>
          <a:prstGeom prst="rect">
            <a:avLst/>
          </a:prstGeom>
        </p:spPr>
      </p:pic>
      <p:grpSp>
        <p:nvGrpSpPr>
          <p:cNvPr id="7" name="그룹 6"/>
          <p:cNvGrpSpPr/>
          <p:nvPr/>
        </p:nvGrpSpPr>
        <p:grpSpPr>
          <a:xfrm>
            <a:off x="2108835" y="1969770"/>
            <a:ext cx="8267065" cy="790575"/>
            <a:chOff x="2108835" y="1969770"/>
            <a:chExt cx="8267065" cy="790575"/>
          </a:xfrm>
        </p:grpSpPr>
        <p:sp>
          <p:nvSpPr>
            <p:cNvPr id="32" name="Shape 146"/>
            <p:cNvSpPr/>
            <p:nvPr/>
          </p:nvSpPr>
          <p:spPr>
            <a:xfrm>
              <a:off x="2108835" y="1969770"/>
              <a:ext cx="8267065" cy="790575"/>
            </a:xfrm>
            <a:prstGeom prst="roundRect">
              <a:avLst>
                <a:gd name="adj" fmla="val 50000"/>
              </a:avLst>
            </a:prstGeom>
            <a:solidFill>
              <a:srgbClr val="393941"/>
            </a:solidFill>
            <a:ln w="38100" cap="flat">
              <a:solidFill>
                <a:srgbClr val="393941"/>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3" name="Shape 147"/>
            <p:cNvSpPr/>
            <p:nvPr/>
          </p:nvSpPr>
          <p:spPr>
            <a:xfrm>
              <a:off x="2397125" y="2187575"/>
              <a:ext cx="7675245" cy="3556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rPr lang="en-US" dirty="0" smtClean="0"/>
                <a:t>Hadoop1 vs hadoop2</a:t>
              </a:r>
              <a:endParaRPr dirty="0"/>
            </a:p>
          </p:txBody>
        </p:sp>
      </p:gr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0860" y="1671320"/>
            <a:ext cx="8639810" cy="4647565"/>
          </a:xfrm>
          <a:prstGeom prst="rect">
            <a:avLst/>
          </a:prstGeom>
        </p:spPr>
      </p:pic>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0860" y="7497445"/>
            <a:ext cx="9359900" cy="6010275"/>
          </a:xfrm>
          <a:prstGeom prst="rect">
            <a:avLst/>
          </a:prstGeom>
        </p:spPr>
      </p:pic>
      <p:sp>
        <p:nvSpPr>
          <p:cNvPr id="11" name="Shape 147"/>
          <p:cNvSpPr/>
          <p:nvPr/>
        </p:nvSpPr>
        <p:spPr>
          <a:xfrm>
            <a:off x="13712825" y="1311275"/>
            <a:ext cx="7675245" cy="3556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rPr lang="en-US" dirty="0" smtClean="0"/>
              <a:t>Hadoop1 vs hadoop2</a:t>
            </a:r>
            <a:endParaRPr dirty="0"/>
          </a:p>
        </p:txBody>
      </p:sp>
      <p:grpSp>
        <p:nvGrpSpPr>
          <p:cNvPr id="12" name="그룹 11"/>
          <p:cNvGrpSpPr/>
          <p:nvPr/>
        </p:nvGrpSpPr>
        <p:grpSpPr>
          <a:xfrm>
            <a:off x="15435580" y="6795770"/>
            <a:ext cx="5321300" cy="395605"/>
            <a:chOff x="15435580" y="6795770"/>
            <a:chExt cx="5321300" cy="395605"/>
          </a:xfrm>
        </p:grpSpPr>
        <p:sp>
          <p:nvSpPr>
            <p:cNvPr id="13" name="Shape 146"/>
            <p:cNvSpPr/>
            <p:nvPr/>
          </p:nvSpPr>
          <p:spPr>
            <a:xfrm>
              <a:off x="15435580" y="6795770"/>
              <a:ext cx="5321300" cy="395605"/>
            </a:xfrm>
            <a:prstGeom prst="roundRect">
              <a:avLst>
                <a:gd name="adj" fmla="val 50000"/>
              </a:avLst>
            </a:prstGeom>
            <a:solidFill>
              <a:srgbClr val="393941"/>
            </a:solidFill>
            <a:ln w="38100" cap="flat">
              <a:solidFill>
                <a:srgbClr val="393941"/>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4" name="Shape 147"/>
            <p:cNvSpPr/>
            <p:nvPr/>
          </p:nvSpPr>
          <p:spPr>
            <a:xfrm>
              <a:off x="15621000" y="6904355"/>
              <a:ext cx="4940300" cy="1778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rPr lang="en-US" dirty="0" smtClean="0"/>
                <a:t>hadoop2</a:t>
              </a:r>
              <a:endParaRPr dirty="0"/>
            </a:p>
          </p:txBody>
        </p:sp>
      </p:grpSp>
      <p:grpSp>
        <p:nvGrpSpPr>
          <p:cNvPr id="15" name="그룹 14"/>
          <p:cNvGrpSpPr/>
          <p:nvPr/>
        </p:nvGrpSpPr>
        <p:grpSpPr>
          <a:xfrm>
            <a:off x="15230475" y="1064260"/>
            <a:ext cx="5321300" cy="395605"/>
            <a:chOff x="15230475" y="1064260"/>
            <a:chExt cx="5321300" cy="395605"/>
          </a:xfrm>
        </p:grpSpPr>
        <p:sp>
          <p:nvSpPr>
            <p:cNvPr id="16" name="Shape 146"/>
            <p:cNvSpPr/>
            <p:nvPr/>
          </p:nvSpPr>
          <p:spPr>
            <a:xfrm>
              <a:off x="15230475" y="1064260"/>
              <a:ext cx="5321300" cy="395605"/>
            </a:xfrm>
            <a:prstGeom prst="roundRect">
              <a:avLst>
                <a:gd name="adj" fmla="val 50000"/>
              </a:avLst>
            </a:prstGeom>
            <a:solidFill>
              <a:srgbClr val="393941"/>
            </a:solidFill>
            <a:ln w="38100" cap="flat">
              <a:solidFill>
                <a:srgbClr val="393941"/>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7" name="Shape 147"/>
            <p:cNvSpPr/>
            <p:nvPr/>
          </p:nvSpPr>
          <p:spPr>
            <a:xfrm>
              <a:off x="15416530" y="1172845"/>
              <a:ext cx="4940300" cy="1778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rPr lang="en-US" dirty="0" smtClean="0"/>
                <a:t>hadoop1</a:t>
              </a:r>
              <a:endParaRPr dirty="0"/>
            </a:p>
          </p:txBody>
        </p:sp>
      </p:grpSp>
    </p:spTree>
    <p:extLst>
      <p:ext uri="{BB962C8B-B14F-4D97-AF65-F5344CB8AC3E}">
        <p14:creationId xmlns:p14="http://schemas.microsoft.com/office/powerpoint/2010/main" val="2006122452"/>
      </p:ext>
    </p:extLst>
  </p:cSld>
  <p:clrMapOvr>
    <a:masterClrMapping/>
  </p:clrMapOvr>
  <mc:AlternateContent xmlns:mc="http://schemas.openxmlformats.org/markup-compatibility/2006">
    <mc:Choice xmlns:p14="http://schemas.microsoft.com/office/powerpoint/2010/main" Requires="p14">
      <p:transition spd="slow" p14:dur="75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79" name="Shape 27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a:t>
            </a:fld>
            <a:endParaRPr/>
          </a:p>
        </p:txBody>
      </p:sp>
      <p:sp>
        <p:nvSpPr>
          <p:cNvPr id="29" name="Shape 81"/>
          <p:cNvSpPr txBox="1">
            <a:spLocks/>
          </p:cNvSpPr>
          <p:nvPr/>
        </p:nvSpPr>
        <p:spPr>
          <a:xfrm>
            <a:off x="23036530" y="762635"/>
            <a:ext cx="607695" cy="38100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000" b="0" i="0" u="none" strike="noStrike" cap="all" spc="400" normalizeH="0" baseline="0">
                <a:ln>
                  <a:noFill/>
                </a:ln>
                <a:solidFill>
                  <a:srgbClr val="393941"/>
                </a:solidFill>
                <a:effectLst/>
                <a:uFillTx/>
                <a:latin typeface="+mn-lt"/>
                <a:ea typeface="+mn-ea"/>
                <a:cs typeface="+mn-cs"/>
                <a:sym typeface="Montserrat-Regular"/>
              </a:defRPr>
            </a:lvl1pPr>
            <a:lvl2pPr marL="0" marR="0" indent="228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2pPr>
            <a:lvl3pPr marL="0" marR="0" indent="457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3pPr>
            <a:lvl4pPr marL="0" marR="0" indent="685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4pPr>
            <a:lvl5pPr marL="0" marR="0" indent="9144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5pPr>
            <a:lvl6pPr marL="0" marR="0" indent="11430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6pPr>
            <a:lvl7pPr marL="0" marR="0" indent="1371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7pPr>
            <a:lvl8pPr marL="0" marR="0" indent="1600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8pPr>
            <a:lvl9pPr marL="0" marR="0" indent="1828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9pPr>
          </a:lstStyle>
          <a:p>
            <a:fld id="{86CB4B4D-7CA3-9044-876B-883B54F8677D}" type="slidenum">
              <a:rPr lang="en-US" altLang="ko-KR" smtClean="0"/>
              <a:pPr/>
              <a:t>8</a:t>
            </a:fld>
            <a:endParaRPr lang="en-US" altLang="ko-KR"/>
          </a:p>
        </p:txBody>
      </p:sp>
      <p:sp>
        <p:nvSpPr>
          <p:cNvPr id="30" name="Shape 83"/>
          <p:cNvSpPr/>
          <p:nvPr/>
        </p:nvSpPr>
        <p:spPr>
          <a:xfrm>
            <a:off x="2120265" y="2205990"/>
            <a:ext cx="6856095" cy="353695"/>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defRPr sz="1800" cap="all" spc="360">
                <a:latin typeface="+mn-lt"/>
                <a:ea typeface="+mn-ea"/>
                <a:cs typeface="+mn-cs"/>
                <a:sym typeface="Montserrat-Regular"/>
              </a:defRPr>
            </a:lvl1pPr>
          </a:lstStyle>
          <a:p>
            <a:r>
              <a:rPr lang="en-US" dirty="0" smtClean="0">
                <a:solidFill>
                  <a:schemeClr val="tx2">
                    <a:lumMod val="10000"/>
                  </a:schemeClr>
                </a:solidFill>
              </a:rPr>
              <a:t>Apache flume &amp; </a:t>
            </a:r>
            <a:r>
              <a:rPr lang="en-US" dirty="0" err="1" smtClean="0">
                <a:solidFill>
                  <a:schemeClr val="tx2">
                    <a:lumMod val="10000"/>
                  </a:schemeClr>
                </a:solidFill>
              </a:rPr>
              <a:t>scrapy</a:t>
            </a:r>
            <a:r>
              <a:rPr lang="en-US" dirty="0" smtClean="0">
                <a:solidFill>
                  <a:schemeClr val="tx2">
                    <a:lumMod val="10000"/>
                  </a:schemeClr>
                </a:solidFill>
              </a:rPr>
              <a:t> frame work</a:t>
            </a:r>
            <a:endParaRPr dirty="0">
              <a:solidFill>
                <a:schemeClr val="tx2">
                  <a:lumMod val="10000"/>
                </a:schemeClr>
              </a:solidFill>
            </a:endParaRPr>
          </a:p>
        </p:txBody>
      </p:sp>
      <p:sp>
        <p:nvSpPr>
          <p:cNvPr id="31" name="Shape 84"/>
          <p:cNvSpPr/>
          <p:nvPr/>
        </p:nvSpPr>
        <p:spPr>
          <a:xfrm>
            <a:off x="2108835" y="2792095"/>
            <a:ext cx="19052540" cy="316865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ko-KR" altLang="en-US" sz="9000" dirty="0" err="1" smtClean="0">
                <a:solidFill>
                  <a:schemeClr val="tx2">
                    <a:lumMod val="10000"/>
                  </a:schemeClr>
                </a:solidFill>
              </a:rPr>
              <a:t>플룸</a:t>
            </a:r>
            <a:r>
              <a:rPr lang="en-US" altLang="ko-KR" sz="9000" dirty="0" smtClean="0">
                <a:solidFill>
                  <a:schemeClr val="tx2">
                    <a:lumMod val="10000"/>
                  </a:schemeClr>
                </a:solidFill>
              </a:rPr>
              <a:t> &amp; </a:t>
            </a:r>
            <a:r>
              <a:rPr lang="ko-KR" altLang="en-US" sz="9000" dirty="0" err="1">
                <a:solidFill>
                  <a:schemeClr val="tx2">
                    <a:lumMod val="10000"/>
                  </a:schemeClr>
                </a:solidFill>
              </a:rPr>
              <a:t>스크래피</a:t>
            </a:r>
            <a:r>
              <a:rPr lang="en-US" altLang="ko-KR" sz="9000" dirty="0" smtClean="0">
                <a:solidFill>
                  <a:schemeClr val="tx2">
                    <a:lumMod val="10000"/>
                  </a:schemeClr>
                </a:solidFill>
              </a:rPr>
              <a:t>(Flume &amp; </a:t>
            </a:r>
            <a:r>
              <a:rPr lang="en-US" altLang="ko-KR" sz="9000" dirty="0" err="1" smtClean="0">
                <a:solidFill>
                  <a:schemeClr val="tx2">
                    <a:lumMod val="10000"/>
                  </a:schemeClr>
                </a:solidFill>
              </a:rPr>
              <a:t>Scrapy</a:t>
            </a:r>
            <a:r>
              <a:rPr lang="en-US" altLang="ko-KR" sz="9000" dirty="0" smtClean="0">
                <a:solidFill>
                  <a:schemeClr val="tx2">
                    <a:lumMod val="10000"/>
                  </a:schemeClr>
                </a:solidFill>
              </a:rPr>
              <a:t>)</a:t>
            </a:r>
            <a:endParaRPr lang="en-US" altLang="ko-KR" sz="9000" dirty="0">
              <a:solidFill>
                <a:schemeClr val="tx2">
                  <a:lumMod val="10000"/>
                </a:schemeClr>
              </a:solidFill>
            </a:endParaRPr>
          </a:p>
          <a:p>
            <a:endParaRPr sz="9000" dirty="0">
              <a:solidFill>
                <a:schemeClr val="tx2">
                  <a:lumMod val="10000"/>
                </a:schemeClr>
              </a:solidFill>
            </a:endParaRPr>
          </a:p>
        </p:txBody>
      </p:sp>
      <p:grpSp>
        <p:nvGrpSpPr>
          <p:cNvPr id="32" name="Group 89"/>
          <p:cNvGrpSpPr/>
          <p:nvPr/>
        </p:nvGrpSpPr>
        <p:grpSpPr>
          <a:xfrm>
            <a:off x="1991360" y="5905500"/>
            <a:ext cx="9605645" cy="2232660"/>
            <a:chOff x="1991360" y="5905500"/>
            <a:chExt cx="9605645" cy="2232660"/>
          </a:xfrm>
        </p:grpSpPr>
        <p:sp>
          <p:nvSpPr>
            <p:cNvPr id="33" name="Shape 85"/>
            <p:cNvSpPr/>
            <p:nvPr/>
          </p:nvSpPr>
          <p:spPr>
            <a:xfrm>
              <a:off x="3133090" y="6657975"/>
              <a:ext cx="8463915" cy="148018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p>
              <a:r>
                <a:rPr lang="ko-KR" altLang="en-US" dirty="0" smtClean="0">
                  <a:solidFill>
                    <a:schemeClr val="tx2">
                      <a:lumMod val="10000"/>
                    </a:schemeClr>
                  </a:solidFill>
                </a:rPr>
                <a:t>분산된 서버에 에이전트가 설치되고</a:t>
              </a:r>
              <a:r>
                <a:rPr lang="en-US" altLang="ko-KR" dirty="0" smtClean="0">
                  <a:solidFill>
                    <a:schemeClr val="tx2">
                      <a:lumMod val="10000"/>
                    </a:schemeClr>
                  </a:solidFill>
                </a:rPr>
                <a:t>, </a:t>
              </a:r>
              <a:r>
                <a:rPr lang="ko-KR" altLang="en-US" dirty="0" smtClean="0">
                  <a:solidFill>
                    <a:schemeClr val="tx2">
                      <a:lumMod val="10000"/>
                    </a:schemeClr>
                  </a:solidFill>
                </a:rPr>
                <a:t>에이전트로부터 데이터를 전달받는 </a:t>
              </a:r>
              <a:r>
                <a:rPr lang="ko-KR" altLang="en-US" dirty="0" err="1" smtClean="0">
                  <a:solidFill>
                    <a:schemeClr val="tx2">
                      <a:lumMod val="10000"/>
                    </a:schemeClr>
                  </a:solidFill>
                </a:rPr>
                <a:t>콜렉터를</a:t>
              </a:r>
              <a:r>
                <a:rPr lang="ko-KR" altLang="en-US" dirty="0" smtClean="0">
                  <a:solidFill>
                    <a:schemeClr val="tx2">
                      <a:lumMod val="10000"/>
                    </a:schemeClr>
                  </a:solidFill>
                </a:rPr>
                <a:t> 구성</a:t>
              </a:r>
              <a:endParaRPr dirty="0">
                <a:solidFill>
                  <a:schemeClr val="tx2">
                    <a:lumMod val="10000"/>
                  </a:schemeClr>
                </a:solidFill>
              </a:endParaRPr>
            </a:p>
          </p:txBody>
        </p:sp>
        <p:sp>
          <p:nvSpPr>
            <p:cNvPr id="34" name="Shape 86"/>
            <p:cNvSpPr/>
            <p:nvPr/>
          </p:nvSpPr>
          <p:spPr>
            <a:xfrm>
              <a:off x="1991360" y="5905500"/>
              <a:ext cx="828040" cy="828040"/>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5" name="Shape 87"/>
            <p:cNvSpPr/>
            <p:nvPr/>
          </p:nvSpPr>
          <p:spPr>
            <a:xfrm>
              <a:off x="2266950" y="6119495"/>
              <a:ext cx="301625" cy="349250"/>
            </a:xfrm>
            <a:custGeom>
              <a:avLst/>
              <a:gdLst/>
              <a:ahLst/>
              <a:cxnLst>
                <a:cxn ang="0">
                  <a:pos x="wd2" y="hd2"/>
                </a:cxn>
                <a:cxn ang="5400000">
                  <a:pos x="wd2" y="hd2"/>
                </a:cxn>
                <a:cxn ang="10800000">
                  <a:pos x="wd2" y="hd2"/>
                </a:cxn>
                <a:cxn ang="16200000">
                  <a:pos x="wd2" y="hd2"/>
                </a:cxn>
              </a:cxnLst>
              <a:rect l="0" t="0" r="r" b="b"/>
              <a:pathLst>
                <a:path w="21600" h="21600" extrusionOk="0">
                  <a:moveTo>
                    <a:pt x="14497" y="0"/>
                  </a:moveTo>
                  <a:lnTo>
                    <a:pt x="7103" y="0"/>
                  </a:lnTo>
                  <a:lnTo>
                    <a:pt x="7103" y="1998"/>
                  </a:lnTo>
                  <a:lnTo>
                    <a:pt x="14497" y="1998"/>
                  </a:lnTo>
                  <a:lnTo>
                    <a:pt x="14497" y="0"/>
                  </a:lnTo>
                  <a:close/>
                  <a:moveTo>
                    <a:pt x="9664" y="13484"/>
                  </a:moveTo>
                  <a:lnTo>
                    <a:pt x="11936" y="13484"/>
                  </a:lnTo>
                  <a:lnTo>
                    <a:pt x="11936" y="7117"/>
                  </a:lnTo>
                  <a:lnTo>
                    <a:pt x="9664" y="7117"/>
                  </a:lnTo>
                  <a:lnTo>
                    <a:pt x="9664" y="13484"/>
                  </a:lnTo>
                  <a:close/>
                  <a:moveTo>
                    <a:pt x="19087" y="6534"/>
                  </a:moveTo>
                  <a:lnTo>
                    <a:pt x="20923" y="5161"/>
                  </a:lnTo>
                  <a:cubicBezTo>
                    <a:pt x="20440" y="4578"/>
                    <a:pt x="19764" y="4162"/>
                    <a:pt x="19087" y="3579"/>
                  </a:cubicBezTo>
                  <a:lnTo>
                    <a:pt x="17444" y="5161"/>
                  </a:lnTo>
                  <a:cubicBezTo>
                    <a:pt x="15608" y="3746"/>
                    <a:pt x="13337" y="2955"/>
                    <a:pt x="10776" y="2955"/>
                  </a:cubicBezTo>
                  <a:cubicBezTo>
                    <a:pt x="4832" y="2955"/>
                    <a:pt x="0" y="7034"/>
                    <a:pt x="0" y="12277"/>
                  </a:cubicBezTo>
                  <a:cubicBezTo>
                    <a:pt x="0" y="17521"/>
                    <a:pt x="4832" y="21600"/>
                    <a:pt x="10776" y="21600"/>
                  </a:cubicBezTo>
                  <a:cubicBezTo>
                    <a:pt x="16768" y="21600"/>
                    <a:pt x="21600" y="17646"/>
                    <a:pt x="21600" y="12277"/>
                  </a:cubicBezTo>
                  <a:cubicBezTo>
                    <a:pt x="21600" y="10113"/>
                    <a:pt x="20682" y="8116"/>
                    <a:pt x="19087" y="6534"/>
                  </a:cubicBezTo>
                  <a:close/>
                  <a:moveTo>
                    <a:pt x="10776" y="19602"/>
                  </a:moveTo>
                  <a:cubicBezTo>
                    <a:pt x="5944" y="19602"/>
                    <a:pt x="2271" y="16356"/>
                    <a:pt x="2271" y="12277"/>
                  </a:cubicBezTo>
                  <a:cubicBezTo>
                    <a:pt x="2271" y="8240"/>
                    <a:pt x="6089" y="5161"/>
                    <a:pt x="10776" y="5161"/>
                  </a:cubicBezTo>
                  <a:cubicBezTo>
                    <a:pt x="15511" y="5161"/>
                    <a:pt x="19087" y="8240"/>
                    <a:pt x="19087" y="12277"/>
                  </a:cubicBezTo>
                  <a:cubicBezTo>
                    <a:pt x="19087" y="16356"/>
                    <a:pt x="15415" y="19602"/>
                    <a:pt x="10776" y="19602"/>
                  </a:cubicBezTo>
                  <a:close/>
                </a:path>
              </a:pathLst>
            </a:custGeom>
            <a:solidFill>
              <a:srgbClr val="393941"/>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p>
          </p:txBody>
        </p:sp>
        <p:sp>
          <p:nvSpPr>
            <p:cNvPr id="36" name="Shape 88"/>
            <p:cNvSpPr/>
            <p:nvPr/>
          </p:nvSpPr>
          <p:spPr>
            <a:xfrm>
              <a:off x="3133090" y="6077585"/>
              <a:ext cx="1186180" cy="44640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smtClean="0">
                  <a:solidFill>
                    <a:schemeClr val="tx2">
                      <a:lumMod val="10000"/>
                    </a:schemeClr>
                  </a:solidFill>
                </a:rPr>
                <a:t>Flume</a:t>
              </a:r>
              <a:endParaRPr dirty="0">
                <a:solidFill>
                  <a:schemeClr val="tx2">
                    <a:lumMod val="10000"/>
                  </a:schemeClr>
                </a:solidFill>
              </a:endParaRPr>
            </a:p>
          </p:txBody>
        </p:sp>
      </p:grpSp>
      <p:grpSp>
        <p:nvGrpSpPr>
          <p:cNvPr id="2" name="그룹 1"/>
          <p:cNvGrpSpPr/>
          <p:nvPr/>
        </p:nvGrpSpPr>
        <p:grpSpPr>
          <a:xfrm>
            <a:off x="1991360" y="8149590"/>
            <a:ext cx="9605645" cy="2232660"/>
            <a:chOff x="1991360" y="8149590"/>
            <a:chExt cx="9605645" cy="2232660"/>
          </a:xfrm>
        </p:grpSpPr>
        <p:sp>
          <p:nvSpPr>
            <p:cNvPr id="37" name="Shape 90"/>
            <p:cNvSpPr/>
            <p:nvPr/>
          </p:nvSpPr>
          <p:spPr>
            <a:xfrm>
              <a:off x="3133090" y="8902065"/>
              <a:ext cx="8463915" cy="148018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ko-KR" altLang="en-US" dirty="0" smtClean="0">
                  <a:solidFill>
                    <a:schemeClr val="tx2">
                      <a:lumMod val="10000"/>
                    </a:schemeClr>
                  </a:solidFill>
                </a:rPr>
                <a:t>전체 데이터의 흐름을 관리하는 마스터 서버가 있음</a:t>
              </a:r>
              <a:endParaRPr dirty="0">
                <a:solidFill>
                  <a:schemeClr val="tx2">
                    <a:lumMod val="10000"/>
                  </a:schemeClr>
                </a:solidFill>
              </a:endParaRPr>
            </a:p>
          </p:txBody>
        </p:sp>
        <p:sp>
          <p:nvSpPr>
            <p:cNvPr id="38" name="Shape 91"/>
            <p:cNvSpPr/>
            <p:nvPr/>
          </p:nvSpPr>
          <p:spPr>
            <a:xfrm>
              <a:off x="1991360" y="8149590"/>
              <a:ext cx="828040" cy="82804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9" name="Shape 92"/>
            <p:cNvSpPr/>
            <p:nvPr/>
          </p:nvSpPr>
          <p:spPr>
            <a:xfrm>
              <a:off x="3133090" y="8321675"/>
              <a:ext cx="1186180" cy="446405"/>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smtClean="0">
                  <a:solidFill>
                    <a:schemeClr val="tx2">
                      <a:lumMod val="10000"/>
                    </a:schemeClr>
                  </a:solidFill>
                </a:rPr>
                <a:t>Flume</a:t>
              </a:r>
              <a:endParaRPr dirty="0">
                <a:solidFill>
                  <a:schemeClr val="tx2">
                    <a:lumMod val="10000"/>
                  </a:schemeClr>
                </a:solidFill>
              </a:endParaRPr>
            </a:p>
          </p:txBody>
        </p:sp>
        <p:sp>
          <p:nvSpPr>
            <p:cNvPr id="47" name="Shape 100"/>
            <p:cNvSpPr/>
            <p:nvPr/>
          </p:nvSpPr>
          <p:spPr>
            <a:xfrm>
              <a:off x="2282190" y="8382635"/>
              <a:ext cx="271145" cy="334010"/>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grpSp>
      <p:grpSp>
        <p:nvGrpSpPr>
          <p:cNvPr id="4" name="그룹 3"/>
          <p:cNvGrpSpPr/>
          <p:nvPr/>
        </p:nvGrpSpPr>
        <p:grpSpPr>
          <a:xfrm>
            <a:off x="1991360" y="10337800"/>
            <a:ext cx="9605645" cy="2232660"/>
            <a:chOff x="1991360" y="10337800"/>
            <a:chExt cx="9605645" cy="2232660"/>
          </a:xfrm>
        </p:grpSpPr>
        <p:sp>
          <p:nvSpPr>
            <p:cNvPr id="40" name="Shape 93"/>
            <p:cNvSpPr/>
            <p:nvPr/>
          </p:nvSpPr>
          <p:spPr>
            <a:xfrm>
              <a:off x="3133090" y="11090275"/>
              <a:ext cx="8463915" cy="148018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ko-KR" altLang="en-US" dirty="0" smtClean="0">
                  <a:solidFill>
                    <a:schemeClr val="tx2">
                      <a:lumMod val="10000"/>
                    </a:schemeClr>
                  </a:solidFill>
                </a:rPr>
                <a:t>즉 데이터를 어디서 수집</a:t>
              </a:r>
              <a:r>
                <a:rPr lang="en-US" altLang="ko-KR" dirty="0" smtClean="0">
                  <a:solidFill>
                    <a:schemeClr val="tx2">
                      <a:lumMod val="10000"/>
                    </a:schemeClr>
                  </a:solidFill>
                </a:rPr>
                <a:t>, </a:t>
              </a:r>
              <a:r>
                <a:rPr lang="ko-KR" altLang="en-US" dirty="0" smtClean="0">
                  <a:solidFill>
                    <a:schemeClr val="tx2">
                      <a:lumMod val="10000"/>
                    </a:schemeClr>
                  </a:solidFill>
                </a:rPr>
                <a:t>어떤 방식으로 전송</a:t>
              </a:r>
              <a:r>
                <a:rPr lang="en-US" altLang="ko-KR" dirty="0" smtClean="0">
                  <a:solidFill>
                    <a:schemeClr val="tx2">
                      <a:lumMod val="10000"/>
                    </a:schemeClr>
                  </a:solidFill>
                </a:rPr>
                <a:t>, </a:t>
              </a:r>
              <a:r>
                <a:rPr lang="ko-KR" altLang="en-US" dirty="0" smtClean="0">
                  <a:solidFill>
                    <a:schemeClr val="tx2">
                      <a:lumMod val="10000"/>
                    </a:schemeClr>
                  </a:solidFill>
                </a:rPr>
                <a:t>어디에 저장할지를 동적으로 변경할 수 있음</a:t>
              </a:r>
              <a:endParaRPr dirty="0">
                <a:solidFill>
                  <a:schemeClr val="tx2">
                    <a:lumMod val="10000"/>
                  </a:schemeClr>
                </a:solidFill>
              </a:endParaRPr>
            </a:p>
          </p:txBody>
        </p:sp>
        <p:sp>
          <p:nvSpPr>
            <p:cNvPr id="41" name="Shape 94"/>
            <p:cNvSpPr/>
            <p:nvPr/>
          </p:nvSpPr>
          <p:spPr>
            <a:xfrm>
              <a:off x="1991360" y="10337800"/>
              <a:ext cx="828040" cy="82804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42" name="Shape 95"/>
            <p:cNvSpPr/>
            <p:nvPr/>
          </p:nvSpPr>
          <p:spPr>
            <a:xfrm>
              <a:off x="3133090" y="10509885"/>
              <a:ext cx="1186180" cy="446405"/>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smtClean="0">
                  <a:solidFill>
                    <a:schemeClr val="tx2">
                      <a:lumMod val="10000"/>
                    </a:schemeClr>
                  </a:solidFill>
                </a:rPr>
                <a:t>Flume</a:t>
              </a:r>
              <a:endParaRPr dirty="0">
                <a:solidFill>
                  <a:schemeClr val="tx2">
                    <a:lumMod val="10000"/>
                  </a:schemeClr>
                </a:solidFill>
              </a:endParaRPr>
            </a:p>
          </p:txBody>
        </p:sp>
        <p:sp>
          <p:nvSpPr>
            <p:cNvPr id="48" name="Shape 101"/>
            <p:cNvSpPr/>
            <p:nvPr/>
          </p:nvSpPr>
          <p:spPr>
            <a:xfrm>
              <a:off x="2280285" y="10539730"/>
              <a:ext cx="275590" cy="41211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8573"/>
                    <a:pt x="20032" y="6514"/>
                    <a:pt x="17452" y="5130"/>
                  </a:cubicBezTo>
                  <a:lnTo>
                    <a:pt x="16187" y="0"/>
                  </a:lnTo>
                  <a:lnTo>
                    <a:pt x="5413" y="0"/>
                  </a:lnTo>
                  <a:lnTo>
                    <a:pt x="4097" y="5130"/>
                  </a:lnTo>
                  <a:cubicBezTo>
                    <a:pt x="1821" y="6514"/>
                    <a:pt x="0" y="8573"/>
                    <a:pt x="0" y="10800"/>
                  </a:cubicBezTo>
                  <a:cubicBezTo>
                    <a:pt x="0" y="13027"/>
                    <a:pt x="1821" y="15086"/>
                    <a:pt x="4097" y="16436"/>
                  </a:cubicBezTo>
                  <a:lnTo>
                    <a:pt x="5413" y="21600"/>
                  </a:lnTo>
                  <a:lnTo>
                    <a:pt x="16187" y="21600"/>
                  </a:lnTo>
                  <a:lnTo>
                    <a:pt x="17452" y="16436"/>
                  </a:lnTo>
                  <a:cubicBezTo>
                    <a:pt x="20032" y="15086"/>
                    <a:pt x="21600" y="13027"/>
                    <a:pt x="21600" y="10800"/>
                  </a:cubicBezTo>
                  <a:close/>
                  <a:moveTo>
                    <a:pt x="2833" y="10800"/>
                  </a:moveTo>
                  <a:cubicBezTo>
                    <a:pt x="2833" y="7864"/>
                    <a:pt x="6424" y="5468"/>
                    <a:pt x="10775" y="5468"/>
                  </a:cubicBezTo>
                  <a:cubicBezTo>
                    <a:pt x="15176" y="5468"/>
                    <a:pt x="18767" y="7864"/>
                    <a:pt x="18767" y="10800"/>
                  </a:cubicBezTo>
                  <a:cubicBezTo>
                    <a:pt x="18767" y="13702"/>
                    <a:pt x="15176" y="16099"/>
                    <a:pt x="10775" y="16099"/>
                  </a:cubicBezTo>
                  <a:cubicBezTo>
                    <a:pt x="6424" y="16099"/>
                    <a:pt x="2833" y="13702"/>
                    <a:pt x="2833" y="10800"/>
                  </a:cubicBezTo>
                  <a:close/>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grpSp>
      <p:sp>
        <p:nvSpPr>
          <p:cNvPr id="49" name="Shape 82"/>
          <p:cNvSpPr/>
          <p:nvPr/>
        </p:nvSpPr>
        <p:spPr>
          <a:xfrm flipH="1">
            <a:off x="1045210" y="-356870"/>
            <a:ext cx="0" cy="5328285"/>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1730" y="1178560"/>
            <a:ext cx="3453130" cy="2441575"/>
          </a:xfrm>
          <a:prstGeom prst="rect">
            <a:avLst/>
          </a:prstGeom>
        </p:spPr>
      </p:pic>
      <p:pic>
        <p:nvPicPr>
          <p:cNvPr id="25" name="그림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1730" y="3336290"/>
            <a:ext cx="3453130" cy="2080895"/>
          </a:xfrm>
          <a:prstGeom prst="rect">
            <a:avLst/>
          </a:prstGeom>
        </p:spPr>
      </p:pic>
      <p:grpSp>
        <p:nvGrpSpPr>
          <p:cNvPr id="28" name="Group 89"/>
          <p:cNvGrpSpPr/>
          <p:nvPr/>
        </p:nvGrpSpPr>
        <p:grpSpPr>
          <a:xfrm>
            <a:off x="13134975" y="5905500"/>
            <a:ext cx="9605645" cy="2232660"/>
            <a:chOff x="13134975" y="5905500"/>
            <a:chExt cx="9605645" cy="2232660"/>
          </a:xfrm>
        </p:grpSpPr>
        <p:sp>
          <p:nvSpPr>
            <p:cNvPr id="50" name="Shape 85"/>
            <p:cNvSpPr/>
            <p:nvPr/>
          </p:nvSpPr>
          <p:spPr>
            <a:xfrm>
              <a:off x="14277340" y="6657975"/>
              <a:ext cx="8463915" cy="148018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p>
              <a:r>
                <a:rPr lang="ko-KR" altLang="en-US" dirty="0" smtClean="0">
                  <a:solidFill>
                    <a:schemeClr val="tx2">
                      <a:lumMod val="10000"/>
                    </a:schemeClr>
                  </a:solidFill>
                </a:rPr>
                <a:t>웹 사이트를 </a:t>
              </a:r>
              <a:r>
                <a:rPr lang="ko-KR" altLang="en-US" dirty="0" err="1" smtClean="0">
                  <a:solidFill>
                    <a:schemeClr val="tx2">
                      <a:lumMod val="10000"/>
                    </a:schemeClr>
                  </a:solidFill>
                </a:rPr>
                <a:t>크롤링하고</a:t>
              </a:r>
              <a:r>
                <a:rPr lang="ko-KR" altLang="en-US" dirty="0" smtClean="0">
                  <a:solidFill>
                    <a:schemeClr val="tx2">
                      <a:lumMod val="10000"/>
                    </a:schemeClr>
                  </a:solidFill>
                </a:rPr>
                <a:t> 데이터 </a:t>
              </a:r>
              <a:r>
                <a:rPr lang="ko-KR" altLang="en-US" dirty="0" err="1" smtClean="0">
                  <a:solidFill>
                    <a:schemeClr val="tx2">
                      <a:lumMod val="10000"/>
                    </a:schemeClr>
                  </a:solidFill>
                </a:rPr>
                <a:t>마이닝</a:t>
              </a:r>
              <a:r>
                <a:rPr lang="en-US" altLang="ko-KR" dirty="0" smtClean="0">
                  <a:solidFill>
                    <a:schemeClr val="tx2">
                      <a:lumMod val="10000"/>
                    </a:schemeClr>
                  </a:solidFill>
                </a:rPr>
                <a:t>, </a:t>
              </a:r>
              <a:r>
                <a:rPr lang="ko-KR" altLang="en-US" dirty="0" smtClean="0">
                  <a:solidFill>
                    <a:schemeClr val="tx2">
                      <a:lumMod val="10000"/>
                    </a:schemeClr>
                  </a:solidFill>
                </a:rPr>
                <a:t>정보 처리 또는 기록 보관과 같은 다양하고 유용한 응용 프로그램에 사용할 수 있는 구조화 된 데이터 추출을 위한 </a:t>
              </a:r>
              <a:r>
                <a:rPr lang="en-US" altLang="ko-KR" dirty="0" smtClean="0">
                  <a:solidFill>
                    <a:schemeClr val="tx2">
                      <a:lumMod val="10000"/>
                    </a:schemeClr>
                  </a:solidFill>
                </a:rPr>
                <a:t>Application </a:t>
              </a:r>
              <a:r>
                <a:rPr lang="en-US" altLang="ko-KR" dirty="0" err="1" smtClean="0">
                  <a:solidFill>
                    <a:schemeClr val="tx2">
                      <a:lumMod val="10000"/>
                    </a:schemeClr>
                  </a:solidFill>
                </a:rPr>
                <a:t>FarameWork</a:t>
              </a:r>
              <a:endParaRPr dirty="0">
                <a:solidFill>
                  <a:schemeClr val="tx2">
                    <a:lumMod val="10000"/>
                  </a:schemeClr>
                </a:solidFill>
              </a:endParaRPr>
            </a:p>
          </p:txBody>
        </p:sp>
        <p:sp>
          <p:nvSpPr>
            <p:cNvPr id="51" name="Shape 86"/>
            <p:cNvSpPr/>
            <p:nvPr/>
          </p:nvSpPr>
          <p:spPr>
            <a:xfrm>
              <a:off x="13134975" y="5905500"/>
              <a:ext cx="828040" cy="828040"/>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52" name="Shape 87"/>
            <p:cNvSpPr/>
            <p:nvPr/>
          </p:nvSpPr>
          <p:spPr>
            <a:xfrm>
              <a:off x="13411200" y="6119495"/>
              <a:ext cx="301625" cy="349250"/>
            </a:xfrm>
            <a:custGeom>
              <a:avLst/>
              <a:gdLst/>
              <a:ahLst/>
              <a:cxnLst>
                <a:cxn ang="0">
                  <a:pos x="wd2" y="hd2"/>
                </a:cxn>
                <a:cxn ang="5400000">
                  <a:pos x="wd2" y="hd2"/>
                </a:cxn>
                <a:cxn ang="10800000">
                  <a:pos x="wd2" y="hd2"/>
                </a:cxn>
                <a:cxn ang="16200000">
                  <a:pos x="wd2" y="hd2"/>
                </a:cxn>
              </a:cxnLst>
              <a:rect l="0" t="0" r="r" b="b"/>
              <a:pathLst>
                <a:path w="21600" h="21600" extrusionOk="0">
                  <a:moveTo>
                    <a:pt x="14497" y="0"/>
                  </a:moveTo>
                  <a:lnTo>
                    <a:pt x="7103" y="0"/>
                  </a:lnTo>
                  <a:lnTo>
                    <a:pt x="7103" y="1998"/>
                  </a:lnTo>
                  <a:lnTo>
                    <a:pt x="14497" y="1998"/>
                  </a:lnTo>
                  <a:lnTo>
                    <a:pt x="14497" y="0"/>
                  </a:lnTo>
                  <a:close/>
                  <a:moveTo>
                    <a:pt x="9664" y="13484"/>
                  </a:moveTo>
                  <a:lnTo>
                    <a:pt x="11936" y="13484"/>
                  </a:lnTo>
                  <a:lnTo>
                    <a:pt x="11936" y="7117"/>
                  </a:lnTo>
                  <a:lnTo>
                    <a:pt x="9664" y="7117"/>
                  </a:lnTo>
                  <a:lnTo>
                    <a:pt x="9664" y="13484"/>
                  </a:lnTo>
                  <a:close/>
                  <a:moveTo>
                    <a:pt x="19087" y="6534"/>
                  </a:moveTo>
                  <a:lnTo>
                    <a:pt x="20923" y="5161"/>
                  </a:lnTo>
                  <a:cubicBezTo>
                    <a:pt x="20440" y="4578"/>
                    <a:pt x="19764" y="4162"/>
                    <a:pt x="19087" y="3579"/>
                  </a:cubicBezTo>
                  <a:lnTo>
                    <a:pt x="17444" y="5161"/>
                  </a:lnTo>
                  <a:cubicBezTo>
                    <a:pt x="15608" y="3746"/>
                    <a:pt x="13337" y="2955"/>
                    <a:pt x="10776" y="2955"/>
                  </a:cubicBezTo>
                  <a:cubicBezTo>
                    <a:pt x="4832" y="2955"/>
                    <a:pt x="0" y="7034"/>
                    <a:pt x="0" y="12277"/>
                  </a:cubicBezTo>
                  <a:cubicBezTo>
                    <a:pt x="0" y="17521"/>
                    <a:pt x="4832" y="21600"/>
                    <a:pt x="10776" y="21600"/>
                  </a:cubicBezTo>
                  <a:cubicBezTo>
                    <a:pt x="16768" y="21600"/>
                    <a:pt x="21600" y="17646"/>
                    <a:pt x="21600" y="12277"/>
                  </a:cubicBezTo>
                  <a:cubicBezTo>
                    <a:pt x="21600" y="10113"/>
                    <a:pt x="20682" y="8116"/>
                    <a:pt x="19087" y="6534"/>
                  </a:cubicBezTo>
                  <a:close/>
                  <a:moveTo>
                    <a:pt x="10776" y="19602"/>
                  </a:moveTo>
                  <a:cubicBezTo>
                    <a:pt x="5944" y="19602"/>
                    <a:pt x="2271" y="16356"/>
                    <a:pt x="2271" y="12277"/>
                  </a:cubicBezTo>
                  <a:cubicBezTo>
                    <a:pt x="2271" y="8240"/>
                    <a:pt x="6089" y="5161"/>
                    <a:pt x="10776" y="5161"/>
                  </a:cubicBezTo>
                  <a:cubicBezTo>
                    <a:pt x="15511" y="5161"/>
                    <a:pt x="19087" y="8240"/>
                    <a:pt x="19087" y="12277"/>
                  </a:cubicBezTo>
                  <a:cubicBezTo>
                    <a:pt x="19087" y="16356"/>
                    <a:pt x="15415" y="19602"/>
                    <a:pt x="10776" y="19602"/>
                  </a:cubicBezTo>
                  <a:close/>
                </a:path>
              </a:pathLst>
            </a:custGeom>
            <a:solidFill>
              <a:srgbClr val="393941"/>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p>
          </p:txBody>
        </p:sp>
        <p:sp>
          <p:nvSpPr>
            <p:cNvPr id="53" name="Shape 88"/>
            <p:cNvSpPr/>
            <p:nvPr/>
          </p:nvSpPr>
          <p:spPr>
            <a:xfrm>
              <a:off x="14277340" y="6077585"/>
              <a:ext cx="1289050" cy="44640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err="1" smtClean="0">
                  <a:solidFill>
                    <a:schemeClr val="tx2">
                      <a:lumMod val="10000"/>
                    </a:schemeClr>
                  </a:solidFill>
                </a:rPr>
                <a:t>Scrapy</a:t>
              </a:r>
              <a:endParaRPr dirty="0">
                <a:solidFill>
                  <a:schemeClr val="tx2">
                    <a:lumMod val="10000"/>
                  </a:schemeClr>
                </a:solidFill>
              </a:endParaRPr>
            </a:p>
          </p:txBody>
        </p:sp>
      </p:grpSp>
      <p:grpSp>
        <p:nvGrpSpPr>
          <p:cNvPr id="54" name="그룹 53"/>
          <p:cNvGrpSpPr/>
          <p:nvPr/>
        </p:nvGrpSpPr>
        <p:grpSpPr>
          <a:xfrm>
            <a:off x="13134975" y="8105140"/>
            <a:ext cx="9605645" cy="2232660"/>
            <a:chOff x="13134975" y="8105140"/>
            <a:chExt cx="9605645" cy="2232660"/>
          </a:xfrm>
        </p:grpSpPr>
        <p:sp>
          <p:nvSpPr>
            <p:cNvPr id="55" name="Shape 90"/>
            <p:cNvSpPr/>
            <p:nvPr/>
          </p:nvSpPr>
          <p:spPr>
            <a:xfrm>
              <a:off x="14277340" y="8857615"/>
              <a:ext cx="8463915" cy="148018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ko-KR" altLang="en-US" dirty="0" smtClean="0">
                  <a:solidFill>
                    <a:schemeClr val="tx2">
                      <a:lumMod val="10000"/>
                    </a:schemeClr>
                  </a:solidFill>
                </a:rPr>
                <a:t>원래 웹 스크랩을 위해 설계되었지만 </a:t>
              </a:r>
              <a:r>
                <a:rPr lang="en-US" altLang="ko-KR" dirty="0" smtClean="0">
                  <a:solidFill>
                    <a:schemeClr val="tx2">
                      <a:lumMod val="10000"/>
                    </a:schemeClr>
                  </a:solidFill>
                </a:rPr>
                <a:t>API </a:t>
              </a:r>
              <a:r>
                <a:rPr lang="ko-KR" altLang="en-US" dirty="0" smtClean="0">
                  <a:solidFill>
                    <a:schemeClr val="tx2">
                      <a:lumMod val="10000"/>
                    </a:schemeClr>
                  </a:solidFill>
                </a:rPr>
                <a:t>또는 범용 웹 </a:t>
              </a:r>
              <a:r>
                <a:rPr lang="ko-KR" altLang="en-US" dirty="0" err="1" smtClean="0">
                  <a:solidFill>
                    <a:schemeClr val="tx2">
                      <a:lumMod val="10000"/>
                    </a:schemeClr>
                  </a:solidFill>
                </a:rPr>
                <a:t>크롤러로</a:t>
              </a:r>
              <a:r>
                <a:rPr lang="ko-KR" altLang="en-US" dirty="0" smtClean="0">
                  <a:solidFill>
                    <a:schemeClr val="tx2">
                      <a:lumMod val="10000"/>
                    </a:schemeClr>
                  </a:solidFill>
                </a:rPr>
                <a:t> 데이터를 추출하는 데에도 사용할 수 있습니다</a:t>
              </a:r>
              <a:r>
                <a:rPr lang="en-US" altLang="ko-KR" dirty="0" smtClean="0">
                  <a:solidFill>
                    <a:schemeClr val="tx2">
                      <a:lumMod val="10000"/>
                    </a:schemeClr>
                  </a:solidFill>
                </a:rPr>
                <a:t>.</a:t>
              </a:r>
              <a:endParaRPr dirty="0">
                <a:solidFill>
                  <a:schemeClr val="tx2">
                    <a:lumMod val="10000"/>
                  </a:schemeClr>
                </a:solidFill>
              </a:endParaRPr>
            </a:p>
          </p:txBody>
        </p:sp>
        <p:sp>
          <p:nvSpPr>
            <p:cNvPr id="56" name="Shape 91"/>
            <p:cNvSpPr/>
            <p:nvPr/>
          </p:nvSpPr>
          <p:spPr>
            <a:xfrm>
              <a:off x="13134975" y="8105140"/>
              <a:ext cx="828040" cy="828040"/>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57" name="Shape 92"/>
            <p:cNvSpPr/>
            <p:nvPr/>
          </p:nvSpPr>
          <p:spPr>
            <a:xfrm>
              <a:off x="14277340" y="8277225"/>
              <a:ext cx="1289050" cy="446405"/>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err="1" smtClean="0">
                  <a:solidFill>
                    <a:schemeClr val="tx2">
                      <a:lumMod val="10000"/>
                    </a:schemeClr>
                  </a:solidFill>
                </a:rPr>
                <a:t>Scrapy</a:t>
              </a:r>
              <a:endParaRPr dirty="0">
                <a:solidFill>
                  <a:schemeClr val="tx2">
                    <a:lumMod val="10000"/>
                  </a:schemeClr>
                </a:solidFill>
              </a:endParaRPr>
            </a:p>
          </p:txBody>
        </p:sp>
        <p:sp>
          <p:nvSpPr>
            <p:cNvPr id="58" name="Shape 100"/>
            <p:cNvSpPr/>
            <p:nvPr/>
          </p:nvSpPr>
          <p:spPr>
            <a:xfrm>
              <a:off x="13426440" y="8337550"/>
              <a:ext cx="271145" cy="334010"/>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grpSp>
    </p:spTree>
    <p:extLst>
      <p:ext uri="{BB962C8B-B14F-4D97-AF65-F5344CB8AC3E}">
        <p14:creationId xmlns:p14="http://schemas.microsoft.com/office/powerpoint/2010/main" val="3594641549"/>
      </p:ext>
    </p:extLst>
  </p:cSld>
  <p:clrMapOvr>
    <a:masterClrMapping/>
  </p:clrMapOvr>
  <mc:AlternateContent xmlns:mc="http://schemas.openxmlformats.org/markup-compatibility/2006">
    <mc:Choice xmlns:p14="http://schemas.microsoft.com/office/powerpoint/2010/main" Requires="p14">
      <p:transition spd="slow" p14:dur="750"/>
    </mc:Choice>
    <mc:Fallback>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AC9006"/>
      </a:dk1>
      <a:lt1>
        <a:srgbClr val="A6A7AC"/>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Montserrat-Regular"/>
        <a:ea typeface="Montserrat-Regular"/>
        <a:cs typeface="Montserrat-Regular"/>
      </a:majorFont>
      <a:minorFont>
        <a:latin typeface="Montserrat-Regular"/>
        <a:ea typeface="Montserrat-Regular"/>
        <a:cs typeface="Montserrat-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12700" dist="12700" dir="5400000" rotWithShape="0">
            <a:srgbClr val="000000">
              <a:alpha val="50000"/>
            </a:srgbClr>
          </a:outerShdw>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Montserrat-Regular"/>
        <a:ea typeface="Montserrat-Regular"/>
        <a:cs typeface="Montserrat-Regular"/>
      </a:majorFont>
      <a:minorFont>
        <a:latin typeface="Montserrat-Regular"/>
        <a:ea typeface="Montserrat-Regular"/>
        <a:cs typeface="Montserrat-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12700" dist="12700" dir="5400000" rotWithShape="0">
            <a:srgbClr val="000000">
              <a:alpha val="50000"/>
            </a:srgbClr>
          </a:outerShdw>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Application>Polaris Office Slide</Application>
  <AppVersion>12.000</AppVersion>
  <Characters>0</Characters>
  <CharactersWithSpaces>0</CharactersWithSpaces>
  <DocSecurity>0</DocSecurity>
  <HyperlinksChanged>false</HyperlinksChanged>
  <Lines>0</Lines>
  <LinksUpToDate>false</LinksUpToDate>
  <Pages>36</Pages>
  <Paragraphs>331</Paragraphs>
  <Words>3045</Words>
  <TotalTime>0</TotalTime>
  <MMClips>0</MMClips>
  <ScaleCrop>false</ScaleCrop>
  <HeadingPairs>
    <vt:vector size="2" baseType="variant">
      <vt:variant>
        <vt:lpstr>제목</vt:lpstr>
      </vt:variant>
      <vt:variant>
        <vt:i4>1</vt:i4>
      </vt:variant>
    </vt:vector>
  </HeadingPairs>
  <TitlesOfParts>
    <vt:vector size="1" baseType="lpstr">
      <vt:lpstr>Title text</vt:lpstr>
    </vt:vector>
  </TitlesOfParts>
  <SharedDoc>false</SharedDoc>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3</cp:revision>
  <cp:lastModifiedBy>JongHak Kim</cp:lastModifiedBy>
  <dc:title>PowerPoint Presentation</dc:title>
  <dcterms:modified xsi:type="dcterms:W3CDTF">2018-01-07T22:04:12Z</dcterms:modified>
</cp:coreProperties>
</file>